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9.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Layouts/slideLayout16.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s/slide8.xml" ContentType="application/vnd.openxmlformats-officedocument.presentationml.slide+xml"/>
  <Override PartName="/docProps/app.xml" ContentType="application/vnd.openxmlformats-officedocument.extended-propertie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slides/slide5.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Override PartName="/docProps/custom.xml" ContentType="application/vnd.openxmlformats-officedocument.custom-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trictFirstAndLastChars="0">
  <p:sldMasterIdLst>
    <p:sldMasterId id="2147483648" r:id="rId1"/>
    <p:sldMasterId id="2147483653" r:id="rId2"/>
  </p:sldMasterIdLst>
  <p:sldIdLst>
    <p:sldId id="256" r:id="rId5"/>
    <p:sldId id="257" r:id="rId6"/>
    <p:sldId id="258" r:id="rId7"/>
    <p:sldId id="259" r:id="rId8"/>
    <p:sldId id="260" r:id="rId9"/>
    <p:sldId id="261" r:id="rId10"/>
    <p:sldId id="262" r:id="rId11"/>
    <p:sldId id="263" r:id="rId12"/>
    <p:sldId id="264" r:id="rId13"/>
  </p:sldIdLst>
  <p:sldSz cx="9144000" cy="5143500" type="screen16x9"/>
  <p:notesSz cx="9144000" cy="51435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howGuides="1" snapToGrid="0">
      <p:cViewPr varScale="1">
        <p:scale>
          <a:sx n="108" d="100"/>
          <a:sy n="108" d="100"/>
        </p:scale>
        <p:origin x="722" y="46"/>
      </p:cViewPr>
      <p:guideLst>
        <p:guide pos="1620" orient="horz"/>
        <p:guide pos="288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presProps" Target="presProps.xml" /><Relationship Id="rId15" Type="http://schemas.openxmlformats.org/officeDocument/2006/relationships/tableStyles" Target="tableStyles.xml" /><Relationship Id="rId16"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ver1" preserve="0" showMasterPhAnim="0" userDrawn="1">
  <p:cSld name="Cover1">
    <p:bg>
      <p:bgPr shadeToTitle="0">
        <a:solidFill>
          <a:schemeClr val="dk2"/>
        </a:solidFill>
      </p:bgPr>
    </p:bg>
    <p:spTree>
      <p:nvGrpSpPr>
        <p:cNvPr id="1" name=""/>
        <p:cNvGrpSpPr/>
        <p:nvPr/>
      </p:nvGrpSpPr>
      <p:grpSpPr bwMode="auto">
        <a:xfrm>
          <a:off x="0" y="0"/>
          <a:ext cx="0" cy="0"/>
          <a:chOff x="0" y="0"/>
          <a:chExt cx="0" cy="0"/>
        </a:xfrm>
      </p:grpSpPr>
      <p:sp>
        <p:nvSpPr>
          <p:cNvPr id="69" name="Google Shape;69;p15"/>
          <p:cNvSpPr/>
          <p:nvPr/>
        </p:nvSpPr>
        <p:spPr bwMode="auto">
          <a:xfrm>
            <a:off x="285750" y="6044"/>
            <a:ext cx="4385721" cy="4918987"/>
          </a:xfrm>
          <a:custGeom>
            <a:avLst/>
            <a:gdLst/>
            <a:ahLst/>
            <a:cxnLst/>
            <a:rect l="l" t="t" r="r" b="b"/>
            <a:pathLst>
              <a:path w="10199350" h="11308015" fill="norm" stroke="1" extrusionOk="0">
                <a:moveTo>
                  <a:pt x="3017532" y="8290495"/>
                </a:moveTo>
                <a:lnTo>
                  <a:pt x="12" y="8290495"/>
                </a:lnTo>
                <a:lnTo>
                  <a:pt x="0" y="11308015"/>
                </a:lnTo>
                <a:lnTo>
                  <a:pt x="3017532" y="11308015"/>
                </a:lnTo>
                <a:lnTo>
                  <a:pt x="3017532" y="8290495"/>
                </a:lnTo>
                <a:close/>
              </a:path>
              <a:path w="10199350" h="11308015" fill="norm" stroke="1" extrusionOk="0">
                <a:moveTo>
                  <a:pt x="10199350" y="24613"/>
                </a:moveTo>
                <a:lnTo>
                  <a:pt x="3159758" y="0"/>
                </a:lnTo>
                <a:lnTo>
                  <a:pt x="12" y="8290495"/>
                </a:lnTo>
                <a:lnTo>
                  <a:pt x="10199350" y="24613"/>
                </a:lnTo>
                <a:close/>
              </a:path>
            </a:pathLst>
          </a:custGeom>
          <a:solidFill>
            <a:schemeClr val="lt2"/>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b="0" i="0">
              <a:solidFill>
                <a:schemeClr val="dk1"/>
              </a:solidFill>
              <a:latin typeface="Arial"/>
              <a:ea typeface="Arial"/>
              <a:cs typeface="Arial"/>
            </a:endParaRPr>
          </a:p>
        </p:txBody>
      </p:sp>
      <p:sp>
        <p:nvSpPr>
          <p:cNvPr id="70" name="Google Shape;70;p15"/>
          <p:cNvSpPr>
            <a:spLocks noGrp="1"/>
          </p:cNvSpPr>
          <p:nvPr>
            <p:ph type="pic" idx="2"/>
          </p:nvPr>
        </p:nvSpPr>
        <p:spPr bwMode="auto">
          <a:xfrm>
            <a:off x="292894" y="3600450"/>
            <a:ext cx="1278900" cy="1328700"/>
          </a:xfrm>
          <a:prstGeom prst="rect">
            <a:avLst/>
          </a:prstGeom>
          <a:noFill/>
          <a:ln>
            <a:noFill/>
          </a:ln>
        </p:spPr>
      </p:sp>
      <p:sp>
        <p:nvSpPr>
          <p:cNvPr id="71" name="Google Shape;71;p15"/>
          <p:cNvSpPr txBox="1">
            <a:spLocks noGrp="1"/>
          </p:cNvSpPr>
          <p:nvPr>
            <p:ph type="body" idx="1"/>
          </p:nvPr>
        </p:nvSpPr>
        <p:spPr bwMode="auto">
          <a:xfrm>
            <a:off x="285750" y="176324"/>
            <a:ext cx="2014500" cy="7239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1400"/>
              <a:buFont typeface="Arial"/>
              <a:buNone/>
              <a:defRPr sz="1400" b="1" i="0" u="none" strike="noStrike" cap="none">
                <a:solidFill>
                  <a:schemeClr val="lt1"/>
                </a:solidFill>
                <a:latin typeface="Arial"/>
                <a:ea typeface="Arial"/>
                <a:cs typeface="Arial"/>
              </a:defRPr>
            </a:lvl1pPr>
            <a:lvl2pPr marL="914400" marR="0" lvl="1" indent="-317500" algn="l">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defRPr>
            </a:lvl2pPr>
            <a:lvl3pPr marL="1371600" marR="0" lvl="2" indent="-298450" algn="l">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defRPr>
            </a:lvl3pPr>
            <a:lvl4pPr marL="1828800" marR="0" lvl="3"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4pPr>
            <a:lvl5pPr marL="2286000" marR="0" lvl="4"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72" name="Google Shape;72;p15"/>
          <p:cNvSpPr txBox="1">
            <a:spLocks noGrp="1"/>
          </p:cNvSpPr>
          <p:nvPr>
            <p:ph type="body" idx="3"/>
          </p:nvPr>
        </p:nvSpPr>
        <p:spPr bwMode="auto">
          <a:xfrm>
            <a:off x="285750" y="1069487"/>
            <a:ext cx="2014500" cy="16467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1400"/>
              <a:buFont typeface="Arial"/>
              <a:buNone/>
              <a:defRPr sz="1400" b="1" i="0" u="none" strike="noStrike" cap="none">
                <a:solidFill>
                  <a:schemeClr val="lt1"/>
                </a:solidFill>
                <a:latin typeface="Arial"/>
                <a:ea typeface="Arial"/>
                <a:cs typeface="Arial"/>
              </a:defRPr>
            </a:lvl1pPr>
            <a:lvl2pPr marL="914400" marR="0" lvl="1" indent="-317500" algn="l">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defRPr>
            </a:lvl2pPr>
            <a:lvl3pPr marL="1371600" marR="0" lvl="2" indent="-298450" algn="l">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defRPr>
            </a:lvl3pPr>
            <a:lvl4pPr marL="1828800" marR="0" lvl="3"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4pPr>
            <a:lvl5pPr marL="2286000" marR="0" lvl="4"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73" name="Google Shape;73;p15"/>
          <p:cNvSpPr txBox="1">
            <a:spLocks noGrp="1"/>
          </p:cNvSpPr>
          <p:nvPr>
            <p:ph type="title"/>
          </p:nvPr>
        </p:nvSpPr>
        <p:spPr bwMode="auto">
          <a:xfrm>
            <a:off x="4657725" y="176324"/>
            <a:ext cx="4200600" cy="723900"/>
          </a:xfrm>
          <a:prstGeom prst="rect">
            <a:avLst/>
          </a:prstGeom>
          <a:noFill/>
          <a:ln>
            <a:noFill/>
          </a:ln>
        </p:spPr>
        <p:txBody>
          <a:bodyPr spcFirstLastPara="1" wrap="square" lIns="51425" tIns="25700" rIns="51425" bIns="25700" anchor="t" anchorCtr="0">
            <a:noAutofit/>
          </a:bodyPr>
          <a:lstStyle>
            <a:lvl1pPr lvl="0" algn="l">
              <a:lnSpc>
                <a:spcPct val="90000"/>
              </a:lnSpc>
              <a:spcBef>
                <a:spcPts val="0"/>
              </a:spcBef>
              <a:spcAft>
                <a:spcPts val="0"/>
              </a:spcAft>
              <a:buClr>
                <a:schemeClr val="lt1"/>
              </a:buClr>
              <a:buSzPts val="3700"/>
              <a:buFont typeface="Arial"/>
              <a:buNone/>
              <a:defRPr>
                <a:solidFill>
                  <a:schemeClr val="lt1"/>
                </a:solidFill>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One column text" preserve="0" showMasterPhAnim="0" userDrawn="1">
  <p:cSld name="ONE_COLUMN_TEXT">
    <p:spTree>
      <p:nvGrpSpPr>
        <p:cNvPr id="1" name=""/>
        <p:cNvGrpSpPr/>
        <p:nvPr/>
      </p:nvGrpSpPr>
      <p:grpSpPr bwMode="auto">
        <a:xfrm>
          <a:off x="0" y="0"/>
          <a:ext cx="0" cy="0"/>
          <a:chOff x="0" y="0"/>
          <a:chExt cx="0" cy="0"/>
        </a:xfrm>
      </p:grpSpPr>
      <p:sp>
        <p:nvSpPr>
          <p:cNvPr id="29" name="Google Shape;29;p7"/>
          <p:cNvSpPr txBox="1">
            <a:spLocks noGrp="1"/>
          </p:cNvSpPr>
          <p:nvPr>
            <p:ph type="title"/>
          </p:nvPr>
        </p:nvSpPr>
        <p:spPr bwMode="auto">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a:defRPr/>
            </a:pPr>
            <a:endParaRPr/>
          </a:p>
        </p:txBody>
      </p:sp>
      <p:sp>
        <p:nvSpPr>
          <p:cNvPr id="30" name="Google Shape;30;p7"/>
          <p:cNvSpPr txBox="1">
            <a:spLocks noGrp="1"/>
          </p:cNvSpPr>
          <p:nvPr>
            <p:ph type="body" idx="1"/>
          </p:nvPr>
        </p:nvSpPr>
        <p:spPr bwMode="auto">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31" name="Google Shape;31;p7"/>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in point" preserve="0" showMasterPhAnim="0" userDrawn="1">
  <p:cSld name="MAIN_POINT">
    <p:spTree>
      <p:nvGrpSpPr>
        <p:cNvPr id="1" name=""/>
        <p:cNvGrpSpPr/>
        <p:nvPr/>
      </p:nvGrpSpPr>
      <p:grpSpPr bwMode="auto">
        <a:xfrm>
          <a:off x="0" y="0"/>
          <a:ext cx="0" cy="0"/>
          <a:chOff x="0" y="0"/>
          <a:chExt cx="0" cy="0"/>
        </a:xfrm>
      </p:grpSpPr>
      <p:sp>
        <p:nvSpPr>
          <p:cNvPr id="33" name="Google Shape;33;p8"/>
          <p:cNvSpPr txBox="1">
            <a:spLocks noGrp="1"/>
          </p:cNvSpPr>
          <p:nvPr>
            <p:ph type="title"/>
          </p:nvPr>
        </p:nvSpPr>
        <p:spPr bwMode="auto">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endParaRPr/>
          </a:p>
        </p:txBody>
      </p:sp>
      <p:sp>
        <p:nvSpPr>
          <p:cNvPr id="34" name="Google Shape;34;p8"/>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title and description" preserve="0" showMasterPhAnim="0" userDrawn="1">
  <p:cSld name="SECTION_TITLE_AND_DESCRIPTION">
    <p:spTree>
      <p:nvGrpSpPr>
        <p:cNvPr id="1" name=""/>
        <p:cNvGrpSpPr/>
        <p:nvPr/>
      </p:nvGrpSpPr>
      <p:grpSpPr bwMode="auto">
        <a:xfrm>
          <a:off x="0" y="0"/>
          <a:ext cx="0" cy="0"/>
          <a:chOff x="0" y="0"/>
          <a:chExt cx="0" cy="0"/>
        </a:xfrm>
      </p:grpSpPr>
      <p:sp>
        <p:nvSpPr>
          <p:cNvPr id="36" name="Google Shape;36;p9"/>
          <p:cNvSpPr/>
          <p:nvPr/>
        </p:nvSpPr>
        <p:spPr bwMode="auto">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37" name="Google Shape;37;p9"/>
          <p:cNvSpPr txBox="1">
            <a:spLocks noGrp="1"/>
          </p:cNvSpPr>
          <p:nvPr>
            <p:ph type="title"/>
          </p:nvPr>
        </p:nvSpPr>
        <p:spPr bwMode="auto">
          <a:xfrm>
            <a:off x="265500" y="1233175"/>
            <a:ext cx="4045199"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endParaRPr/>
          </a:p>
        </p:txBody>
      </p:sp>
      <p:sp>
        <p:nvSpPr>
          <p:cNvPr id="38" name="Google Shape;38;p9"/>
          <p:cNvSpPr txBox="1">
            <a:spLocks noGrp="1"/>
          </p:cNvSpPr>
          <p:nvPr>
            <p:ph type="subTitle" idx="1"/>
          </p:nvPr>
        </p:nvSpPr>
        <p:spPr bwMode="auto">
          <a:xfrm>
            <a:off x="265500" y="2803075"/>
            <a:ext cx="4045199" cy="1235099"/>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39" name="Google Shape;39;p9"/>
          <p:cNvSpPr txBox="1">
            <a:spLocks noGrp="1"/>
          </p:cNvSpPr>
          <p:nvPr>
            <p:ph type="body" idx="2"/>
          </p:nvPr>
        </p:nvSpPr>
        <p:spPr bwMode="auto">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40" name="Google Shape;40;p9"/>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aption" preserve="0" showMasterPhAnim="0" userDrawn="1">
  <p:cSld name="CAPTION_ONLY">
    <p:spTree>
      <p:nvGrpSpPr>
        <p:cNvPr id="1" name=""/>
        <p:cNvGrpSpPr/>
        <p:nvPr/>
      </p:nvGrpSpPr>
      <p:grpSpPr bwMode="auto">
        <a:xfrm>
          <a:off x="0" y="0"/>
          <a:ext cx="0" cy="0"/>
          <a:chOff x="0" y="0"/>
          <a:chExt cx="0" cy="0"/>
        </a:xfrm>
      </p:grpSpPr>
      <p:sp>
        <p:nvSpPr>
          <p:cNvPr id="42" name="Google Shape;42;p10"/>
          <p:cNvSpPr txBox="1">
            <a:spLocks noGrp="1"/>
          </p:cNvSpPr>
          <p:nvPr>
            <p:ph type="body" idx="1"/>
          </p:nvPr>
        </p:nvSpPr>
        <p:spPr bwMode="auto">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a:defRPr/>
            </a:pPr>
            <a:endParaRPr/>
          </a:p>
        </p:txBody>
      </p:sp>
      <p:sp>
        <p:nvSpPr>
          <p:cNvPr id="43" name="Google Shape;43;p10"/>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ig number" preserve="0" showMasterPhAnim="0" userDrawn="1">
  <p:cSld name="BIG_NUMBER">
    <p:spTree>
      <p:nvGrpSpPr>
        <p:cNvPr id="1" name=""/>
        <p:cNvGrpSpPr/>
        <p:nvPr/>
      </p:nvGrpSpPr>
      <p:grpSpPr bwMode="auto">
        <a:xfrm>
          <a:off x="0" y="0"/>
          <a:ext cx="0" cy="0"/>
          <a:chOff x="0" y="0"/>
          <a:chExt cx="0" cy="0"/>
        </a:xfrm>
      </p:grpSpPr>
      <p:sp>
        <p:nvSpPr>
          <p:cNvPr id="45" name="Google Shape;45;p11"/>
          <p:cNvSpPr txBox="1">
            <a:spLocks noGrp="1"/>
          </p:cNvSpPr>
          <p:nvPr>
            <p:ph type="title" hasCustomPrompt="1"/>
          </p:nvPr>
        </p:nvSpPr>
        <p:spPr bwMode="auto">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a:defRPr/>
            </a:pPr>
            <a:r>
              <a:rPr/>
              <a:t>xx%</a:t>
            </a:r>
            <a:endParaRPr/>
          </a:p>
        </p:txBody>
      </p:sp>
      <p:sp>
        <p:nvSpPr>
          <p:cNvPr id="46" name="Google Shape;46;p11"/>
          <p:cNvSpPr txBox="1">
            <a:spLocks noGrp="1"/>
          </p:cNvSpPr>
          <p:nvPr>
            <p:ph type="body" idx="1"/>
          </p:nvPr>
        </p:nvSpPr>
        <p:spPr bwMode="auto">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a:defRPr/>
            </a:pPr>
            <a:endParaRPr/>
          </a:p>
        </p:txBody>
      </p:sp>
      <p:sp>
        <p:nvSpPr>
          <p:cNvPr id="47" name="Google Shape;47;p11"/>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type="blank" userDrawn="1">
  <p:cSld name="BLANK">
    <p:spTree>
      <p:nvGrpSpPr>
        <p:cNvPr id="1" name=""/>
        <p:cNvGrpSpPr/>
        <p:nvPr/>
      </p:nvGrpSpPr>
      <p:grpSpPr bwMode="auto">
        <a:xfrm>
          <a:off x="0" y="0"/>
          <a:ext cx="0" cy="0"/>
          <a:chOff x="0" y="0"/>
          <a:chExt cx="0" cy="0"/>
        </a:xfrm>
      </p:grpSpPr>
      <p:sp>
        <p:nvSpPr>
          <p:cNvPr id="49" name="Google Shape;49;p1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0_Cover+partners" preserve="0" showMasterPhAnim="0" userDrawn="1">
  <p:cSld name="0_Cover+partners">
    <p:bg>
      <p:bgPr shadeToTitle="0">
        <a:solidFill>
          <a:srgbClr val="AAC50B"/>
        </a:solidFill>
      </p:bgPr>
    </p:bg>
    <p:spTree>
      <p:nvGrpSpPr>
        <p:cNvPr id="1" name=""/>
        <p:cNvGrpSpPr/>
        <p:nvPr/>
      </p:nvGrpSpPr>
      <p:grpSpPr bwMode="auto">
        <a:xfrm>
          <a:off x="0" y="0"/>
          <a:ext cx="0" cy="0"/>
          <a:chOff x="0" y="0"/>
          <a:chExt cx="0" cy="0"/>
        </a:xfrm>
      </p:grpSpPr>
      <p:pic>
        <p:nvPicPr>
          <p:cNvPr id="51" name="Google Shape;51;p13"/>
          <p:cNvPicPr/>
          <p:nvPr/>
        </p:nvPicPr>
        <p:blipFill>
          <a:blip r:embed="rId2"/>
          <a:srcRect l="0" t="0" r="0" b="40051"/>
          <a:stretch/>
        </p:blipFill>
        <p:spPr bwMode="auto">
          <a:xfrm rot="-5400000">
            <a:off x="7112325" y="1541127"/>
            <a:ext cx="2625011" cy="496585"/>
          </a:xfrm>
          <a:prstGeom prst="rect">
            <a:avLst/>
          </a:prstGeom>
          <a:noFill/>
          <a:ln>
            <a:noFill/>
          </a:ln>
        </p:spPr>
      </p:pic>
      <p:pic>
        <p:nvPicPr>
          <p:cNvPr id="52" name="Google Shape;52;p13"/>
          <p:cNvPicPr/>
          <p:nvPr/>
        </p:nvPicPr>
        <p:blipFill>
          <a:blip r:embed="rId3"/>
          <a:srcRect l="0" t="50017" r="0" b="0"/>
          <a:stretch/>
        </p:blipFill>
        <p:spPr bwMode="auto">
          <a:xfrm>
            <a:off x="0" y="3100306"/>
            <a:ext cx="9144000" cy="2043195"/>
          </a:xfrm>
          <a:prstGeom prst="rect">
            <a:avLst/>
          </a:prstGeom>
          <a:noFill/>
          <a:ln>
            <a:noFill/>
          </a:ln>
        </p:spPr>
      </p:pic>
      <p:sp>
        <p:nvSpPr>
          <p:cNvPr id="53" name="Google Shape;53;p13"/>
          <p:cNvSpPr txBox="1">
            <a:spLocks noGrp="1"/>
          </p:cNvSpPr>
          <p:nvPr>
            <p:ph type="body" idx="1"/>
          </p:nvPr>
        </p:nvSpPr>
        <p:spPr bwMode="auto">
          <a:xfrm>
            <a:off x="789161" y="476914"/>
            <a:ext cx="5983200" cy="32655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0"/>
              </a:spcBef>
              <a:spcAft>
                <a:spcPts val="0"/>
              </a:spcAft>
              <a:buClr>
                <a:schemeClr val="dk1"/>
              </a:buClr>
              <a:buSzPts val="5000"/>
              <a:buFont typeface="Arial"/>
              <a:buNone/>
              <a:defRPr sz="5000" b="1" i="0" u="none" strike="noStrike" cap="none">
                <a:solidFill>
                  <a:schemeClr val="dk1"/>
                </a:solidFill>
                <a:latin typeface="Arial"/>
                <a:ea typeface="Arial"/>
                <a:cs typeface="Arial"/>
              </a:defRPr>
            </a:lvl1pPr>
            <a:lvl2pPr marL="914400" marR="0" lvl="1" indent="-228600" algn="l">
              <a:lnSpc>
                <a:spcPct val="90000"/>
              </a:lnSpc>
              <a:spcBef>
                <a:spcPts val="1200"/>
              </a:spcBef>
              <a:spcAft>
                <a:spcPts val="0"/>
              </a:spcAft>
              <a:buClr>
                <a:schemeClr val="dk1"/>
              </a:buClr>
              <a:buSzPts val="1800"/>
              <a:buFont typeface="Arial"/>
              <a:buNone/>
              <a:defRPr sz="1800" b="0" i="0" u="none" strike="noStrike" cap="none">
                <a:solidFill>
                  <a:schemeClr val="dk1"/>
                </a:solidFill>
                <a:latin typeface="Arial"/>
                <a:ea typeface="Arial"/>
                <a:cs typeface="Arial"/>
              </a:defRPr>
            </a:lvl2pPr>
            <a:lvl3pPr marL="1371600" marR="0" lvl="2" indent="-228600" algn="l">
              <a:lnSpc>
                <a:spcPct val="90000"/>
              </a:lnSpc>
              <a:spcBef>
                <a:spcPts val="1200"/>
              </a:spcBef>
              <a:spcAft>
                <a:spcPts val="0"/>
              </a:spcAft>
              <a:buClr>
                <a:schemeClr val="dk1"/>
              </a:buClr>
              <a:buSzPts val="1500"/>
              <a:buFont typeface="Arial"/>
              <a:buNone/>
              <a:defRPr sz="1500" b="0" i="0" u="none" strike="noStrike" cap="none">
                <a:solidFill>
                  <a:schemeClr val="dk1"/>
                </a:solidFill>
                <a:latin typeface="Arial"/>
                <a:ea typeface="Arial"/>
                <a:cs typeface="Arial"/>
              </a:defRPr>
            </a:lvl3pPr>
            <a:lvl4pPr marL="1828800" marR="0" lvl="3"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defRPr>
            </a:lvl4pPr>
            <a:lvl5pPr marL="2286000" marR="0" lvl="4"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sp>
        <p:nvSpPr>
          <p:cNvPr id="54" name="Google Shape;54;p13"/>
          <p:cNvSpPr txBox="1">
            <a:spLocks noGrp="1"/>
          </p:cNvSpPr>
          <p:nvPr>
            <p:ph type="body" idx="2"/>
          </p:nvPr>
        </p:nvSpPr>
        <p:spPr bwMode="auto">
          <a:xfrm>
            <a:off x="789161" y="4196573"/>
            <a:ext cx="1843200" cy="328200"/>
          </a:xfrm>
          <a:prstGeom prst="rect">
            <a:avLst/>
          </a:prstGeom>
          <a:solidFill>
            <a:schemeClr val="lt1"/>
          </a:solidFill>
          <a:ln>
            <a:noFill/>
          </a:ln>
        </p:spPr>
        <p:txBody>
          <a:bodyPr spcFirstLastPara="1" wrap="square" lIns="68575" tIns="34275" rIns="68575" bIns="34275" anchor="t" anchorCtr="0">
            <a:normAutofit/>
          </a:bodyPr>
          <a:lstStyle>
            <a:lvl1pPr marL="457200" marR="0" lvl="0" indent="-228600" algn="l">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defRPr>
            </a:lvl1pPr>
            <a:lvl2pPr marL="914400" marR="0" lvl="1" indent="-228600" algn="l">
              <a:lnSpc>
                <a:spcPct val="90000"/>
              </a:lnSpc>
              <a:spcBef>
                <a:spcPts val="1200"/>
              </a:spcBef>
              <a:spcAft>
                <a:spcPts val="0"/>
              </a:spcAft>
              <a:buClr>
                <a:schemeClr val="dk1"/>
              </a:buClr>
              <a:buSzPts val="1800"/>
              <a:buFont typeface="Arial"/>
              <a:buNone/>
              <a:defRPr sz="1800" b="0" i="0" u="none" strike="noStrike" cap="none">
                <a:solidFill>
                  <a:schemeClr val="dk1"/>
                </a:solidFill>
                <a:latin typeface="Calibri"/>
                <a:ea typeface="Calibri"/>
                <a:cs typeface="Calibri"/>
              </a:defRPr>
            </a:lvl2pPr>
            <a:lvl3pPr marL="1371600" marR="0" lvl="2" indent="-228600" algn="l">
              <a:lnSpc>
                <a:spcPct val="90000"/>
              </a:lnSpc>
              <a:spcBef>
                <a:spcPts val="1200"/>
              </a:spcBef>
              <a:spcAft>
                <a:spcPts val="0"/>
              </a:spcAft>
              <a:buClr>
                <a:schemeClr val="dk1"/>
              </a:buClr>
              <a:buSzPts val="1500"/>
              <a:buFont typeface="Arial"/>
              <a:buNone/>
              <a:defRPr sz="1500" b="0" i="0" u="none" strike="noStrike" cap="none">
                <a:solidFill>
                  <a:schemeClr val="dk1"/>
                </a:solidFill>
                <a:latin typeface="Calibri"/>
                <a:ea typeface="Calibri"/>
                <a:cs typeface="Calibri"/>
              </a:defRPr>
            </a:lvl3pPr>
            <a:lvl4pPr marL="1828800" marR="0" lvl="3"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Calibri"/>
                <a:ea typeface="Calibri"/>
                <a:cs typeface="Calibri"/>
              </a:defRPr>
            </a:lvl4pPr>
            <a:lvl5pPr marL="2286000" marR="0" lvl="4" indent="-228600" algn="l">
              <a:lnSpc>
                <a:spcPct val="90000"/>
              </a:lnSpc>
              <a:spcBef>
                <a:spcPts val="1200"/>
              </a:spcBef>
              <a:spcAft>
                <a:spcPts val="0"/>
              </a:spcAft>
              <a:buClr>
                <a:schemeClr val="dk1"/>
              </a:buClr>
              <a:buSzPts val="1400"/>
              <a:buFont typeface="Arial"/>
              <a:buNone/>
              <a:defRPr sz="1400" b="0" i="0" u="none" strike="noStrike" cap="none">
                <a:solidFill>
                  <a:schemeClr val="dk1"/>
                </a:solidFill>
                <a:latin typeface="Calibri"/>
                <a:ea typeface="Calibri"/>
                <a:cs typeface="Calibri"/>
              </a:defRPr>
            </a:lvl5pPr>
            <a:lvl6pPr marL="2743200" marR="0" lvl="5"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7pPr>
            <a:lvl8pPr marL="3657600" marR="0" lvl="7" indent="-317500" algn="l">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cxnSp>
        <p:nvCxnSpPr>
          <p:cNvPr id="55" name="Google Shape;55;p13"/>
          <p:cNvCxnSpPr>
            <a:cxnSpLocks/>
          </p:cNvCxnSpPr>
          <p:nvPr/>
        </p:nvCxnSpPr>
        <p:spPr bwMode="auto">
          <a:xfrm>
            <a:off x="4286251" y="4339318"/>
            <a:ext cx="4200600" cy="0"/>
          </a:xfrm>
          <a:prstGeom prst="straightConnector1">
            <a:avLst/>
          </a:prstGeom>
          <a:noFill/>
          <a:ln w="57150" cap="flat" cmpd="sng">
            <a:solidFill>
              <a:schemeClr val="lt1"/>
            </a:solidFill>
            <a:prstDash val="dash"/>
            <a:miter lim="800000"/>
            <a:headEnd type="none" w="sm" len="sm"/>
            <a:tailEnd type="none" w="sm" len="sm"/>
          </a:ln>
        </p:spPr>
      </p:cxnSp>
      <p:cxnSp>
        <p:nvCxnSpPr>
          <p:cNvPr id="56" name="Google Shape;56;p13"/>
          <p:cNvCxnSpPr>
            <a:cxnSpLocks/>
          </p:cNvCxnSpPr>
          <p:nvPr/>
        </p:nvCxnSpPr>
        <p:spPr bwMode="auto">
          <a:xfrm>
            <a:off x="8462282" y="3233057"/>
            <a:ext cx="0" cy="1106400"/>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ver1_logos" preserve="0" showMasterPhAnim="0" userDrawn="1">
  <p:cSld name="Cover1_logos">
    <p:bg>
      <p:bgPr shadeToTitle="0">
        <a:solidFill>
          <a:schemeClr val="dk2"/>
        </a:solidFill>
      </p:bgPr>
    </p:bg>
    <p:spTree>
      <p:nvGrpSpPr>
        <p:cNvPr id="1" name=""/>
        <p:cNvGrpSpPr/>
        <p:nvPr/>
      </p:nvGrpSpPr>
      <p:grpSpPr bwMode="auto">
        <a:xfrm>
          <a:off x="0" y="0"/>
          <a:ext cx="0" cy="0"/>
          <a:chOff x="0" y="0"/>
          <a:chExt cx="0" cy="0"/>
        </a:xfrm>
      </p:grpSpPr>
      <p:sp>
        <p:nvSpPr>
          <p:cNvPr id="75" name="Google Shape;75;p16"/>
          <p:cNvSpPr/>
          <p:nvPr/>
        </p:nvSpPr>
        <p:spPr bwMode="auto">
          <a:xfrm>
            <a:off x="-1" y="4178541"/>
            <a:ext cx="9144000" cy="977264"/>
          </a:xfrm>
          <a:custGeom>
            <a:avLst/>
            <a:gdLst/>
            <a:ahLst/>
            <a:cxnLst/>
            <a:rect l="l" t="t" r="r" b="b"/>
            <a:pathLst>
              <a:path w="16256000" h="1737359" fill="norm" stroke="1" extrusionOk="0">
                <a:moveTo>
                  <a:pt x="16256000" y="0"/>
                </a:moveTo>
                <a:lnTo>
                  <a:pt x="0" y="0"/>
                </a:lnTo>
                <a:lnTo>
                  <a:pt x="0" y="1737359"/>
                </a:lnTo>
                <a:lnTo>
                  <a:pt x="16256000" y="1737359"/>
                </a:lnTo>
                <a:lnTo>
                  <a:pt x="16256000" y="0"/>
                </a:lnTo>
                <a:close/>
              </a:path>
            </a:pathLst>
          </a:custGeom>
          <a:solidFill>
            <a:srgbClr val="FFFFFF"/>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b="0" i="0">
              <a:solidFill>
                <a:schemeClr val="dk1"/>
              </a:solidFill>
              <a:latin typeface="Arial"/>
              <a:ea typeface="Arial"/>
              <a:cs typeface="Arial"/>
            </a:endParaRPr>
          </a:p>
        </p:txBody>
      </p:sp>
      <p:sp>
        <p:nvSpPr>
          <p:cNvPr id="76" name="Google Shape;76;p16"/>
          <p:cNvSpPr txBox="1">
            <a:spLocks noGrp="1"/>
          </p:cNvSpPr>
          <p:nvPr>
            <p:ph type="body" idx="1"/>
          </p:nvPr>
        </p:nvSpPr>
        <p:spPr bwMode="auto">
          <a:xfrm>
            <a:off x="4657725" y="3888798"/>
            <a:ext cx="1285800" cy="269400"/>
          </a:xfrm>
          <a:prstGeom prst="rect">
            <a:avLst/>
          </a:prstGeom>
          <a:noFill/>
          <a:ln>
            <a:noFill/>
          </a:ln>
        </p:spPr>
        <p:txBody>
          <a:bodyPr spcFirstLastPara="1" wrap="square" lIns="51425" tIns="25700" rIns="51425" bIns="25700" anchor="t" anchorCtr="0">
            <a:noAutofit/>
          </a:bodyPr>
          <a:lstStyle>
            <a:lvl1pPr marL="457200" marR="0" lvl="0" indent="-228600" algn="l">
              <a:lnSpc>
                <a:spcPct val="90000"/>
              </a:lnSpc>
              <a:spcBef>
                <a:spcPts val="600"/>
              </a:spcBef>
              <a:spcAft>
                <a:spcPts val="0"/>
              </a:spcAft>
              <a:buClr>
                <a:schemeClr val="lt1"/>
              </a:buClr>
              <a:buSzPts val="700"/>
              <a:buFont typeface="Arial"/>
              <a:buNone/>
              <a:defRPr sz="700" b="1" i="0" u="none" strike="noStrike" cap="none">
                <a:solidFill>
                  <a:schemeClr val="lt1"/>
                </a:solidFill>
                <a:latin typeface="Arial"/>
                <a:ea typeface="Arial"/>
                <a:cs typeface="Arial"/>
              </a:defRPr>
            </a:lvl1pPr>
            <a:lvl2pPr marL="914400" marR="0" lvl="1"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2pPr>
            <a:lvl3pPr marL="1371600" marR="0" lvl="2"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3pPr>
            <a:lvl4pPr marL="1828800" marR="0" lvl="3"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4pPr>
            <a:lvl5pPr marL="2286000" marR="0" lvl="4"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77" name="Google Shape;77;p16"/>
          <p:cNvSpPr txBox="1">
            <a:spLocks noGrp="1"/>
          </p:cNvSpPr>
          <p:nvPr>
            <p:ph type="body" idx="2"/>
          </p:nvPr>
        </p:nvSpPr>
        <p:spPr bwMode="auto">
          <a:xfrm>
            <a:off x="6115050" y="3888798"/>
            <a:ext cx="1285800" cy="269400"/>
          </a:xfrm>
          <a:prstGeom prst="rect">
            <a:avLst/>
          </a:prstGeom>
          <a:noFill/>
          <a:ln>
            <a:noFill/>
          </a:ln>
        </p:spPr>
        <p:txBody>
          <a:bodyPr spcFirstLastPara="1" wrap="square" lIns="51425" tIns="25700" rIns="51425" bIns="25700" anchor="t" anchorCtr="0">
            <a:noAutofit/>
          </a:bodyPr>
          <a:lstStyle>
            <a:lvl1pPr marL="457200" marR="0" lvl="0" indent="-228600" algn="l">
              <a:lnSpc>
                <a:spcPct val="90000"/>
              </a:lnSpc>
              <a:spcBef>
                <a:spcPts val="600"/>
              </a:spcBef>
              <a:spcAft>
                <a:spcPts val="0"/>
              </a:spcAft>
              <a:buClr>
                <a:schemeClr val="lt1"/>
              </a:buClr>
              <a:buSzPts val="700"/>
              <a:buFont typeface="Arial"/>
              <a:buNone/>
              <a:defRPr sz="700" b="1" i="0" u="none" strike="noStrike" cap="none">
                <a:solidFill>
                  <a:schemeClr val="lt1"/>
                </a:solidFill>
                <a:latin typeface="Arial"/>
                <a:ea typeface="Arial"/>
                <a:cs typeface="Arial"/>
              </a:defRPr>
            </a:lvl1pPr>
            <a:lvl2pPr marL="914400" marR="0" lvl="1"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2pPr>
            <a:lvl3pPr marL="1371600" marR="0" lvl="2"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3pPr>
            <a:lvl4pPr marL="1828800" marR="0" lvl="3"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4pPr>
            <a:lvl5pPr marL="2286000" marR="0" lvl="4"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78" name="Google Shape;78;p16"/>
          <p:cNvSpPr txBox="1">
            <a:spLocks noGrp="1"/>
          </p:cNvSpPr>
          <p:nvPr>
            <p:ph type="body" idx="3"/>
          </p:nvPr>
        </p:nvSpPr>
        <p:spPr bwMode="auto">
          <a:xfrm>
            <a:off x="7581899" y="3888798"/>
            <a:ext cx="1276500" cy="269400"/>
          </a:xfrm>
          <a:prstGeom prst="rect">
            <a:avLst/>
          </a:prstGeom>
          <a:noFill/>
          <a:ln>
            <a:noFill/>
          </a:ln>
        </p:spPr>
        <p:txBody>
          <a:bodyPr spcFirstLastPara="1" wrap="square" lIns="51425" tIns="25700" rIns="51425" bIns="25700" anchor="t" anchorCtr="0">
            <a:noAutofit/>
          </a:bodyPr>
          <a:lstStyle>
            <a:lvl1pPr marL="457200" marR="0" lvl="0" indent="-228600" algn="l">
              <a:lnSpc>
                <a:spcPct val="90000"/>
              </a:lnSpc>
              <a:spcBef>
                <a:spcPts val="600"/>
              </a:spcBef>
              <a:spcAft>
                <a:spcPts val="0"/>
              </a:spcAft>
              <a:buClr>
                <a:schemeClr val="lt1"/>
              </a:buClr>
              <a:buSzPts val="700"/>
              <a:buFont typeface="Arial"/>
              <a:buNone/>
              <a:defRPr sz="700" b="1" i="0" u="none" strike="noStrike" cap="none">
                <a:solidFill>
                  <a:schemeClr val="lt1"/>
                </a:solidFill>
                <a:latin typeface="Arial"/>
                <a:ea typeface="Arial"/>
                <a:cs typeface="Arial"/>
              </a:defRPr>
            </a:lvl1pPr>
            <a:lvl2pPr marL="914400" marR="0" lvl="1"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2pPr>
            <a:lvl3pPr marL="1371600" marR="0" lvl="2"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3pPr>
            <a:lvl4pPr marL="1828800" marR="0" lvl="3"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4pPr>
            <a:lvl5pPr marL="2286000" marR="0" lvl="4"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79" name="Google Shape;79;p16"/>
          <p:cNvSpPr txBox="1">
            <a:spLocks noGrp="1"/>
          </p:cNvSpPr>
          <p:nvPr>
            <p:ph type="body" idx="4"/>
          </p:nvPr>
        </p:nvSpPr>
        <p:spPr bwMode="auto">
          <a:xfrm>
            <a:off x="1743075" y="3888798"/>
            <a:ext cx="1285800" cy="269400"/>
          </a:xfrm>
          <a:prstGeom prst="rect">
            <a:avLst/>
          </a:prstGeom>
          <a:noFill/>
          <a:ln>
            <a:noFill/>
          </a:ln>
        </p:spPr>
        <p:txBody>
          <a:bodyPr spcFirstLastPara="1" wrap="square" lIns="51425" tIns="25700" rIns="51425" bIns="25700" anchor="t" anchorCtr="0">
            <a:noAutofit/>
          </a:bodyPr>
          <a:lstStyle>
            <a:lvl1pPr marL="457200" marR="0" lvl="0" indent="-228600" algn="l">
              <a:lnSpc>
                <a:spcPct val="90000"/>
              </a:lnSpc>
              <a:spcBef>
                <a:spcPts val="600"/>
              </a:spcBef>
              <a:spcAft>
                <a:spcPts val="0"/>
              </a:spcAft>
              <a:buClr>
                <a:schemeClr val="lt1"/>
              </a:buClr>
              <a:buSzPts val="700"/>
              <a:buFont typeface="Arial"/>
              <a:buNone/>
              <a:defRPr sz="700" b="1" i="0" u="none" strike="noStrike" cap="none">
                <a:solidFill>
                  <a:schemeClr val="lt1"/>
                </a:solidFill>
                <a:latin typeface="Arial"/>
                <a:ea typeface="Arial"/>
                <a:cs typeface="Arial"/>
              </a:defRPr>
            </a:lvl1pPr>
            <a:lvl2pPr marL="914400" marR="0" lvl="1"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2pPr>
            <a:lvl3pPr marL="1371600" marR="0" lvl="2"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3pPr>
            <a:lvl4pPr marL="1828800" marR="0" lvl="3"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4pPr>
            <a:lvl5pPr marL="2286000" marR="0" lvl="4"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80" name="Google Shape;80;p16"/>
          <p:cNvSpPr txBox="1">
            <a:spLocks noGrp="1"/>
          </p:cNvSpPr>
          <p:nvPr>
            <p:ph type="body" idx="5"/>
          </p:nvPr>
        </p:nvSpPr>
        <p:spPr bwMode="auto">
          <a:xfrm>
            <a:off x="3200401" y="3888798"/>
            <a:ext cx="1285800" cy="269400"/>
          </a:xfrm>
          <a:prstGeom prst="rect">
            <a:avLst/>
          </a:prstGeom>
          <a:noFill/>
          <a:ln>
            <a:noFill/>
          </a:ln>
        </p:spPr>
        <p:txBody>
          <a:bodyPr spcFirstLastPara="1" wrap="square" lIns="51425" tIns="25700" rIns="51425" bIns="25700" anchor="t" anchorCtr="0">
            <a:noAutofit/>
          </a:bodyPr>
          <a:lstStyle>
            <a:lvl1pPr marL="457200" marR="0" lvl="0" indent="-228600" algn="l">
              <a:lnSpc>
                <a:spcPct val="90000"/>
              </a:lnSpc>
              <a:spcBef>
                <a:spcPts val="600"/>
              </a:spcBef>
              <a:spcAft>
                <a:spcPts val="0"/>
              </a:spcAft>
              <a:buClr>
                <a:schemeClr val="lt1"/>
              </a:buClr>
              <a:buSzPts val="700"/>
              <a:buFont typeface="Arial"/>
              <a:buNone/>
              <a:defRPr sz="700" b="1" i="0" u="none" strike="noStrike" cap="none">
                <a:solidFill>
                  <a:schemeClr val="lt1"/>
                </a:solidFill>
                <a:latin typeface="Arial"/>
                <a:ea typeface="Arial"/>
                <a:cs typeface="Arial"/>
              </a:defRPr>
            </a:lvl1pPr>
            <a:lvl2pPr marL="914400" marR="0" lvl="1"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2pPr>
            <a:lvl3pPr marL="1371600" marR="0" lvl="2"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3pPr>
            <a:lvl4pPr marL="1828800" marR="0" lvl="3"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4pPr>
            <a:lvl5pPr marL="2286000" marR="0" lvl="4" indent="-228600" algn="l">
              <a:lnSpc>
                <a:spcPct val="90000"/>
              </a:lnSpc>
              <a:spcBef>
                <a:spcPts val="300"/>
              </a:spcBef>
              <a:spcAft>
                <a:spcPts val="0"/>
              </a:spcAft>
              <a:buClr>
                <a:schemeClr val="dk1"/>
              </a:buClr>
              <a:buSzPts val="700"/>
              <a:buFont typeface="Arial"/>
              <a:buNone/>
              <a:defRPr sz="700" b="1"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81" name="Google Shape;81;p16"/>
          <p:cNvSpPr/>
          <p:nvPr/>
        </p:nvSpPr>
        <p:spPr bwMode="auto">
          <a:xfrm>
            <a:off x="285750" y="6044"/>
            <a:ext cx="4385721" cy="4918987"/>
          </a:xfrm>
          <a:custGeom>
            <a:avLst/>
            <a:gdLst/>
            <a:ahLst/>
            <a:cxnLst/>
            <a:rect l="l" t="t" r="r" b="b"/>
            <a:pathLst>
              <a:path w="10199350" h="11308015" fill="norm" stroke="1" extrusionOk="0">
                <a:moveTo>
                  <a:pt x="3017532" y="8290495"/>
                </a:moveTo>
                <a:lnTo>
                  <a:pt x="12" y="8290495"/>
                </a:lnTo>
                <a:lnTo>
                  <a:pt x="0" y="11308015"/>
                </a:lnTo>
                <a:lnTo>
                  <a:pt x="3017532" y="11308015"/>
                </a:lnTo>
                <a:lnTo>
                  <a:pt x="3017532" y="8290495"/>
                </a:lnTo>
                <a:close/>
              </a:path>
              <a:path w="10199350" h="11308015" fill="norm" stroke="1" extrusionOk="0">
                <a:moveTo>
                  <a:pt x="10199350" y="24613"/>
                </a:moveTo>
                <a:lnTo>
                  <a:pt x="3159758" y="0"/>
                </a:lnTo>
                <a:lnTo>
                  <a:pt x="12" y="8290495"/>
                </a:lnTo>
                <a:lnTo>
                  <a:pt x="10199350" y="24613"/>
                </a:lnTo>
                <a:close/>
              </a:path>
            </a:pathLst>
          </a:custGeom>
          <a:solidFill>
            <a:schemeClr val="lt2"/>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b="0" i="0">
              <a:solidFill>
                <a:schemeClr val="dk1"/>
              </a:solidFill>
              <a:latin typeface="Arial"/>
              <a:ea typeface="Arial"/>
              <a:cs typeface="Arial"/>
            </a:endParaRPr>
          </a:p>
        </p:txBody>
      </p:sp>
      <p:sp>
        <p:nvSpPr>
          <p:cNvPr id="82" name="Google Shape;82;p16"/>
          <p:cNvSpPr>
            <a:spLocks noGrp="1"/>
          </p:cNvSpPr>
          <p:nvPr>
            <p:ph type="pic" idx="6"/>
          </p:nvPr>
        </p:nvSpPr>
        <p:spPr bwMode="auto">
          <a:xfrm>
            <a:off x="292894" y="3600450"/>
            <a:ext cx="1278900" cy="1328700"/>
          </a:xfrm>
          <a:prstGeom prst="rect">
            <a:avLst/>
          </a:prstGeom>
          <a:noFill/>
          <a:ln>
            <a:noFill/>
          </a:ln>
        </p:spPr>
      </p:sp>
      <p:sp>
        <p:nvSpPr>
          <p:cNvPr id="83" name="Google Shape;83;p16"/>
          <p:cNvSpPr txBox="1">
            <a:spLocks noGrp="1"/>
          </p:cNvSpPr>
          <p:nvPr>
            <p:ph type="body" idx="7"/>
          </p:nvPr>
        </p:nvSpPr>
        <p:spPr bwMode="auto">
          <a:xfrm>
            <a:off x="285750" y="176324"/>
            <a:ext cx="2014500" cy="7239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1400"/>
              <a:buFont typeface="Arial"/>
              <a:buNone/>
              <a:defRPr sz="1400" b="1" i="0" u="none" strike="noStrike" cap="none">
                <a:solidFill>
                  <a:schemeClr val="lt1"/>
                </a:solidFill>
                <a:latin typeface="Arial"/>
                <a:ea typeface="Arial"/>
                <a:cs typeface="Arial"/>
              </a:defRPr>
            </a:lvl1pPr>
            <a:lvl2pPr marL="914400" marR="0" lvl="1" indent="-317500" algn="l">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defRPr>
            </a:lvl2pPr>
            <a:lvl3pPr marL="1371600" marR="0" lvl="2" indent="-298450" algn="l">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defRPr>
            </a:lvl3pPr>
            <a:lvl4pPr marL="1828800" marR="0" lvl="3"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4pPr>
            <a:lvl5pPr marL="2286000" marR="0" lvl="4"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84" name="Google Shape;84;p16"/>
          <p:cNvSpPr txBox="1">
            <a:spLocks noGrp="1"/>
          </p:cNvSpPr>
          <p:nvPr>
            <p:ph type="body" idx="8"/>
          </p:nvPr>
        </p:nvSpPr>
        <p:spPr bwMode="auto">
          <a:xfrm>
            <a:off x="285750" y="1069487"/>
            <a:ext cx="2014500" cy="16467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1400"/>
              <a:buFont typeface="Arial"/>
              <a:buNone/>
              <a:defRPr sz="1400" b="1" i="0" u="none" strike="noStrike" cap="none">
                <a:solidFill>
                  <a:schemeClr val="lt1"/>
                </a:solidFill>
                <a:latin typeface="Arial"/>
                <a:ea typeface="Arial"/>
                <a:cs typeface="Arial"/>
              </a:defRPr>
            </a:lvl1pPr>
            <a:lvl2pPr marL="914400" marR="0" lvl="1" indent="-317500" algn="l">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defRPr>
            </a:lvl2pPr>
            <a:lvl3pPr marL="1371600" marR="0" lvl="2" indent="-298450" algn="l">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defRPr>
            </a:lvl3pPr>
            <a:lvl4pPr marL="1828800" marR="0" lvl="3"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4pPr>
            <a:lvl5pPr marL="2286000" marR="0" lvl="4"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85" name="Google Shape;85;p16"/>
          <p:cNvSpPr txBox="1">
            <a:spLocks noGrp="1"/>
          </p:cNvSpPr>
          <p:nvPr>
            <p:ph type="title"/>
          </p:nvPr>
        </p:nvSpPr>
        <p:spPr bwMode="auto">
          <a:xfrm>
            <a:off x="4657725" y="176324"/>
            <a:ext cx="4200600" cy="723900"/>
          </a:xfrm>
          <a:prstGeom prst="rect">
            <a:avLst/>
          </a:prstGeom>
          <a:noFill/>
          <a:ln>
            <a:noFill/>
          </a:ln>
        </p:spPr>
        <p:txBody>
          <a:bodyPr spcFirstLastPara="1" wrap="square" lIns="51425" tIns="25700" rIns="51425" bIns="25700" anchor="t" anchorCtr="0">
            <a:noAutofit/>
          </a:bodyPr>
          <a:lstStyle>
            <a:lvl1pPr lvl="0" algn="l">
              <a:lnSpc>
                <a:spcPct val="90000"/>
              </a:lnSpc>
              <a:spcBef>
                <a:spcPts val="0"/>
              </a:spcBef>
              <a:spcAft>
                <a:spcPts val="0"/>
              </a:spcAft>
              <a:buClr>
                <a:schemeClr val="lt1"/>
              </a:buClr>
              <a:buSzPts val="3700"/>
              <a:buFont typeface="Arial"/>
              <a:buNone/>
              <a:defRPr>
                <a:solidFill>
                  <a:schemeClr val="lt1"/>
                </a:solidFill>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hapter" preserve="0" showMasterPhAnim="0" userDrawn="1">
  <p:cSld name="Chapter">
    <p:bg>
      <p:bgPr shadeToTitle="0">
        <a:solidFill>
          <a:schemeClr val="dk2"/>
        </a:solidFill>
      </p:bgPr>
    </p:bg>
    <p:spTree>
      <p:nvGrpSpPr>
        <p:cNvPr id="1" name=""/>
        <p:cNvGrpSpPr/>
        <p:nvPr/>
      </p:nvGrpSpPr>
      <p:grpSpPr bwMode="auto">
        <a:xfrm>
          <a:off x="0" y="0"/>
          <a:ext cx="0" cy="0"/>
          <a:chOff x="0" y="0"/>
          <a:chExt cx="0" cy="0"/>
        </a:xfrm>
      </p:grpSpPr>
      <p:sp>
        <p:nvSpPr>
          <p:cNvPr id="87" name="Google Shape;87;p17"/>
          <p:cNvSpPr txBox="1">
            <a:spLocks noGrp="1"/>
          </p:cNvSpPr>
          <p:nvPr>
            <p:ph type="title"/>
          </p:nvPr>
        </p:nvSpPr>
        <p:spPr bwMode="auto">
          <a:xfrm>
            <a:off x="4657725" y="176324"/>
            <a:ext cx="4200600" cy="723900"/>
          </a:xfrm>
          <a:prstGeom prst="rect">
            <a:avLst/>
          </a:prstGeom>
          <a:noFill/>
          <a:ln>
            <a:noFill/>
          </a:ln>
        </p:spPr>
        <p:txBody>
          <a:bodyPr spcFirstLastPara="1" wrap="square" lIns="51425" tIns="25700" rIns="51425" bIns="25700" anchor="t" anchorCtr="0">
            <a:noAutofit/>
          </a:bodyPr>
          <a:lstStyle>
            <a:lvl1pPr marR="0" lvl="0" algn="l">
              <a:lnSpc>
                <a:spcPct val="100000"/>
              </a:lnSpc>
              <a:spcBef>
                <a:spcPts val="0"/>
              </a:spcBef>
              <a:spcAft>
                <a:spcPts val="0"/>
              </a:spcAft>
              <a:buClr>
                <a:schemeClr val="lt1"/>
              </a:buClr>
              <a:buSzPts val="3700"/>
              <a:buFont typeface="Arial"/>
              <a:buNone/>
              <a:defRPr>
                <a:solidFill>
                  <a:schemeClr val="lt1"/>
                </a:solidFill>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a:pPr>
              <a:defRPr/>
            </a:pPr>
            <a:endParaRPr/>
          </a:p>
        </p:txBody>
      </p:sp>
      <p:sp>
        <p:nvSpPr>
          <p:cNvPr id="88" name="Google Shape;88;p17"/>
          <p:cNvSpPr txBox="1">
            <a:spLocks noGrp="1"/>
          </p:cNvSpPr>
          <p:nvPr>
            <p:ph type="body" idx="1"/>
          </p:nvPr>
        </p:nvSpPr>
        <p:spPr bwMode="auto">
          <a:xfrm>
            <a:off x="285749" y="171451"/>
            <a:ext cx="1285800" cy="7287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3700"/>
              <a:buFont typeface="Arial"/>
              <a:buNone/>
              <a:defRPr sz="3700" b="1" i="0" u="none" strike="noStrike" cap="none">
                <a:solidFill>
                  <a:schemeClr val="lt1"/>
                </a:solidFill>
                <a:latin typeface="Arial"/>
                <a:ea typeface="Arial"/>
                <a:cs typeface="Arial"/>
              </a:defRPr>
            </a:lvl1pPr>
            <a:lvl2pPr marL="914400" marR="0" lvl="1" indent="-317500" algn="l">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defRPr>
            </a:lvl2pPr>
            <a:lvl3pPr marL="1371600" marR="0" lvl="2" indent="-298450" algn="l">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defRPr>
            </a:lvl3pPr>
            <a:lvl4pPr marL="1828800" marR="0" lvl="3"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4pPr>
            <a:lvl5pPr marL="2286000" marR="0" lvl="4"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5pPr>
            <a:lvl6pPr marL="2743200" marR="0" lvl="5"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6pPr>
            <a:lvl7pPr marL="3200400" marR="0" lvl="6"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7pPr>
            <a:lvl8pPr marL="3657600" marR="0" lvl="7"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8pPr>
            <a:lvl9pPr marL="4114800" marR="0" lvl="8" indent="-292100" algn="l">
              <a:lnSpc>
                <a:spcPct val="90000"/>
              </a:lnSpc>
              <a:spcBef>
                <a:spcPts val="300"/>
              </a:spcBef>
              <a:spcAft>
                <a:spcPts val="0"/>
              </a:spcAft>
              <a:buClr>
                <a:schemeClr val="dk1"/>
              </a:buClr>
              <a:buSzPts val="1000"/>
              <a:buFont typeface="Arial"/>
              <a:buChar char="•"/>
              <a:defRPr sz="1000" b="0" i="0" u="none" strike="noStrike" cap="none">
                <a:solidFill>
                  <a:schemeClr val="dk1"/>
                </a:solidFill>
                <a:latin typeface="Arial"/>
                <a:ea typeface="Arial"/>
                <a:cs typeface="Arial"/>
              </a:defRPr>
            </a:lvl9pPr>
          </a:lstStyle>
          <a:p>
            <a:pPr>
              <a:defRPr/>
            </a:pPr>
            <a:endParaRPr/>
          </a:p>
        </p:txBody>
      </p:sp>
      <p:sp>
        <p:nvSpPr>
          <p:cNvPr id="89" name="Google Shape;89;p17"/>
          <p:cNvSpPr/>
          <p:nvPr/>
        </p:nvSpPr>
        <p:spPr bwMode="auto">
          <a:xfrm>
            <a:off x="285750" y="6044"/>
            <a:ext cx="4385721" cy="4918987"/>
          </a:xfrm>
          <a:custGeom>
            <a:avLst/>
            <a:gdLst/>
            <a:ahLst/>
            <a:cxnLst/>
            <a:rect l="l" t="t" r="r" b="b"/>
            <a:pathLst>
              <a:path w="10199350" h="11308015" fill="norm" stroke="1" extrusionOk="0">
                <a:moveTo>
                  <a:pt x="3017532" y="8290495"/>
                </a:moveTo>
                <a:lnTo>
                  <a:pt x="12" y="8290495"/>
                </a:lnTo>
                <a:lnTo>
                  <a:pt x="0" y="11308015"/>
                </a:lnTo>
                <a:lnTo>
                  <a:pt x="3017532" y="11308015"/>
                </a:lnTo>
                <a:lnTo>
                  <a:pt x="3017532" y="8290495"/>
                </a:lnTo>
                <a:close/>
              </a:path>
              <a:path w="10199350" h="11308015" fill="norm" stroke="1" extrusionOk="0">
                <a:moveTo>
                  <a:pt x="10199350" y="24613"/>
                </a:moveTo>
                <a:lnTo>
                  <a:pt x="3159758" y="0"/>
                </a:lnTo>
                <a:lnTo>
                  <a:pt x="12" y="8290495"/>
                </a:lnTo>
                <a:lnTo>
                  <a:pt x="10199350" y="24613"/>
                </a:lnTo>
                <a:close/>
              </a:path>
            </a:pathLst>
          </a:custGeom>
          <a:solidFill>
            <a:schemeClr val="lt2"/>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b="0" i="0">
              <a:solidFill>
                <a:schemeClr val="dk1"/>
              </a:solidFill>
              <a:latin typeface="Arial"/>
              <a:ea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Final" preserve="0" showMasterPhAnim="0" userDrawn="1">
  <p:cSld name="Final">
    <p:bg>
      <p:bgPr shadeToTitle="0">
        <a:solidFill>
          <a:schemeClr val="dk2"/>
        </a:solidFill>
      </p:bgPr>
    </p:bg>
    <p:spTree>
      <p:nvGrpSpPr>
        <p:cNvPr id="1" name=""/>
        <p:cNvGrpSpPr/>
        <p:nvPr/>
      </p:nvGrpSpPr>
      <p:grpSpPr bwMode="auto">
        <a:xfrm>
          <a:off x="0" y="0"/>
          <a:ext cx="0" cy="0"/>
          <a:chOff x="0" y="0"/>
          <a:chExt cx="0" cy="0"/>
        </a:xfrm>
      </p:grpSpPr>
      <p:sp>
        <p:nvSpPr>
          <p:cNvPr id="91" name="Google Shape;91;p18"/>
          <p:cNvSpPr txBox="1"/>
          <p:nvPr/>
        </p:nvSpPr>
        <p:spPr bwMode="auto">
          <a:xfrm>
            <a:off x="200453" y="1588591"/>
            <a:ext cx="6814500" cy="4155900"/>
          </a:xfrm>
          <a:prstGeom prst="rect">
            <a:avLst/>
          </a:prstGeom>
          <a:noFill/>
          <a:ln>
            <a:noFill/>
          </a:ln>
        </p:spPr>
        <p:txBody>
          <a:bodyPr spcFirstLastPara="1" wrap="square" lIns="0" tIns="0" rIns="0" bIns="0" anchor="t" anchorCtr="0">
            <a:spAutoFit/>
          </a:bodyPr>
          <a:lstStyle/>
          <a:p>
            <a:pPr marL="12700" marR="0" lvl="0" indent="0" algn="l">
              <a:lnSpc>
                <a:spcPct val="100000"/>
              </a:lnSpc>
              <a:spcBef>
                <a:spcPts val="0"/>
              </a:spcBef>
              <a:spcAft>
                <a:spcPts val="0"/>
              </a:spcAft>
              <a:buNone/>
              <a:defRPr/>
            </a:pPr>
            <a:r>
              <a:rPr lang="en-US" sz="27000" b="1">
                <a:solidFill>
                  <a:schemeClr val="lt1"/>
                </a:solidFill>
                <a:latin typeface="Arial"/>
                <a:ea typeface="Arial"/>
                <a:cs typeface="Arial"/>
              </a:rPr>
              <a:t>Thx</a:t>
            </a:r>
            <a:endParaRPr sz="27000">
              <a:solidFill>
                <a:schemeClr val="lt1"/>
              </a:solidFill>
              <a:latin typeface="Arial"/>
              <a:ea typeface="Arial"/>
              <a:cs typeface="Arial"/>
            </a:endParaRPr>
          </a:p>
        </p:txBody>
      </p:sp>
      <p:sp>
        <p:nvSpPr>
          <p:cNvPr id="92" name="Google Shape;92;p18"/>
          <p:cNvSpPr/>
          <p:nvPr/>
        </p:nvSpPr>
        <p:spPr bwMode="auto">
          <a:xfrm>
            <a:off x="6670574" y="171450"/>
            <a:ext cx="2274422" cy="4800265"/>
          </a:xfrm>
          <a:custGeom>
            <a:avLst/>
            <a:gdLst/>
            <a:ahLst/>
            <a:cxnLst/>
            <a:rect l="l" t="t" r="r" b="b"/>
            <a:pathLst>
              <a:path w="4135312" h="8688262" fill="norm" stroke="1" extrusionOk="0">
                <a:moveTo>
                  <a:pt x="1729422" y="6958878"/>
                </a:moveTo>
                <a:lnTo>
                  <a:pt x="25" y="6958878"/>
                </a:lnTo>
                <a:lnTo>
                  <a:pt x="25" y="8688262"/>
                </a:lnTo>
                <a:lnTo>
                  <a:pt x="1729422" y="8688262"/>
                </a:lnTo>
                <a:lnTo>
                  <a:pt x="1729422" y="6958878"/>
                </a:lnTo>
                <a:close/>
              </a:path>
              <a:path w="4135312" h="8688262" fill="norm" stroke="1" extrusionOk="0">
                <a:moveTo>
                  <a:pt x="4135312" y="0"/>
                </a:moveTo>
                <a:lnTo>
                  <a:pt x="1124" y="1339"/>
                </a:lnTo>
                <a:cubicBezTo>
                  <a:pt x="-2139" y="2437473"/>
                  <a:pt x="3263" y="4522757"/>
                  <a:pt x="0" y="6958891"/>
                </a:cubicBezTo>
                <a:lnTo>
                  <a:pt x="4135312" y="0"/>
                </a:lnTo>
                <a:close/>
              </a:path>
            </a:pathLst>
          </a:custGeom>
          <a:solidFill>
            <a:schemeClr val="lt2"/>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b="0" i="0">
              <a:solidFill>
                <a:schemeClr val="dk1"/>
              </a:solidFill>
              <a:latin typeface="Arial"/>
              <a:ea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type="title" userDrawn="1">
  <p:cSld name="TITLE">
    <p:spTree>
      <p:nvGrpSpPr>
        <p:cNvPr id="1" name=""/>
        <p:cNvGrpSpPr/>
        <p:nvPr/>
      </p:nvGrpSpPr>
      <p:grpSpPr bwMode="auto">
        <a:xfrm>
          <a:off x="0" y="0"/>
          <a:ext cx="0" cy="0"/>
          <a:chOff x="0" y="0"/>
          <a:chExt cx="0" cy="0"/>
        </a:xfrm>
      </p:grpSpPr>
      <p:sp>
        <p:nvSpPr>
          <p:cNvPr id="10" name="Google Shape;10;p2"/>
          <p:cNvSpPr txBox="1">
            <a:spLocks noGrp="1"/>
          </p:cNvSpPr>
          <p:nvPr>
            <p:ph type="ctrTitle"/>
          </p:nvPr>
        </p:nvSpPr>
        <p:spPr bwMode="auto">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a:defRPr/>
            </a:pPr>
            <a:endParaRPr/>
          </a:p>
        </p:txBody>
      </p:sp>
      <p:sp>
        <p:nvSpPr>
          <p:cNvPr id="11" name="Google Shape;11;p2"/>
          <p:cNvSpPr txBox="1">
            <a:spLocks noGrp="1"/>
          </p:cNvSpPr>
          <p:nvPr>
            <p:ph type="subTitle" idx="1"/>
          </p:nvPr>
        </p:nvSpPr>
        <p:spPr bwMode="auto">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a:defRPr/>
            </a:pPr>
            <a:endParaRPr/>
          </a:p>
        </p:txBody>
      </p:sp>
      <p:sp>
        <p:nvSpPr>
          <p:cNvPr id="12" name="Google Shape;12;p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type="secHead" userDrawn="1">
  <p:cSld name="SECTION_HEADER">
    <p:spTree>
      <p:nvGrpSpPr>
        <p:cNvPr id="1" name=""/>
        <p:cNvGrpSpPr/>
        <p:nvPr/>
      </p:nvGrpSpPr>
      <p:grpSpPr bwMode="auto">
        <a:xfrm>
          <a:off x="0" y="0"/>
          <a:ext cx="0" cy="0"/>
          <a:chOff x="0" y="0"/>
          <a:chExt cx="0" cy="0"/>
        </a:xfrm>
      </p:grpSpPr>
      <p:sp>
        <p:nvSpPr>
          <p:cNvPr id="14" name="Google Shape;14;p3"/>
          <p:cNvSpPr txBox="1">
            <a:spLocks noGrp="1"/>
          </p:cNvSpPr>
          <p:nvPr>
            <p:ph type="title"/>
          </p:nvPr>
        </p:nvSpPr>
        <p:spPr bwMode="auto">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endParaRPr/>
          </a:p>
        </p:txBody>
      </p:sp>
      <p:sp>
        <p:nvSpPr>
          <p:cNvPr id="15" name="Google Shape;15;p3"/>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type="tx" userDrawn="1">
  <p:cSld name="TITLE_AND_BODY">
    <p:spTree>
      <p:nvGrpSpPr>
        <p:cNvPr id="1" name=""/>
        <p:cNvGrpSpPr/>
        <p:nvPr/>
      </p:nvGrpSpPr>
      <p:grpSpPr bwMode="auto">
        <a:xfrm>
          <a:off x="0" y="0"/>
          <a:ext cx="0" cy="0"/>
          <a:chOff x="0" y="0"/>
          <a:chExt cx="0" cy="0"/>
        </a:xfrm>
      </p:grpSpPr>
      <p:sp>
        <p:nvSpPr>
          <p:cNvPr id="17" name="Google Shape;17;p4"/>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18" name="Google Shape;18;p4"/>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19" name="Google Shape;19;p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two columns" preserve="0" showMasterPhAnim="0" type="twoColTx" userDrawn="1">
  <p:cSld name="TITLE_AND_TWO_COLUMNS">
    <p:spTree>
      <p:nvGrpSpPr>
        <p:cNvPr id="1" name=""/>
        <p:cNvGrpSpPr/>
        <p:nvPr/>
      </p:nvGrpSpPr>
      <p:grpSpPr bwMode="auto">
        <a:xfrm>
          <a:off x="0" y="0"/>
          <a:ext cx="0" cy="0"/>
          <a:chOff x="0" y="0"/>
          <a:chExt cx="0" cy="0"/>
        </a:xfrm>
      </p:grpSpPr>
      <p:sp>
        <p:nvSpPr>
          <p:cNvPr id="21" name="Google Shape;21;p5"/>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2" name="Google Shape;22;p5"/>
          <p:cNvSpPr txBox="1">
            <a:spLocks noGrp="1"/>
          </p:cNvSpPr>
          <p:nvPr>
            <p:ph type="body" idx="1"/>
          </p:nvPr>
        </p:nvSpPr>
        <p:spPr bwMode="auto">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23" name="Google Shape;23;p5"/>
          <p:cNvSpPr txBox="1">
            <a:spLocks noGrp="1"/>
          </p:cNvSpPr>
          <p:nvPr>
            <p:ph type="body" idx="2"/>
          </p:nvPr>
        </p:nvSpPr>
        <p:spPr bwMode="auto">
          <a:xfrm>
            <a:off x="4832399"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24" name="Google Shape;24;p5"/>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type="titleOnly" userDrawn="1">
  <p:cSld name="TITLE_ONLY">
    <p:spTree>
      <p:nvGrpSpPr>
        <p:cNvPr id="1" name=""/>
        <p:cNvGrpSpPr/>
        <p:nvPr/>
      </p:nvGrpSpPr>
      <p:grpSpPr bwMode="auto">
        <a:xfrm>
          <a:off x="0" y="0"/>
          <a:ext cx="0" cy="0"/>
          <a:chOff x="0" y="0"/>
          <a:chExt cx="0" cy="0"/>
        </a:xfrm>
      </p:grpSpPr>
      <p:sp>
        <p:nvSpPr>
          <p:cNvPr id="26" name="Google Shape;26;p6"/>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7" name="Google Shape;27;p6"/>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a:spcBef>
                <a:spcPts val="0"/>
              </a:spcBef>
              <a:spcAft>
                <a:spcPts val="0"/>
              </a:spcAft>
              <a:buNone/>
              <a:defRPr/>
            </a:pPr>
            <a:fld id="{00000000-1234-1234-1234-123412341234}"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dk2"/>
        </a:solidFill>
      </p:bgPr>
    </p:bg>
    <p:spTree>
      <p:nvGrpSpPr>
        <p:cNvPr id="1" name=""/>
        <p:cNvGrpSpPr/>
        <p:nvPr/>
      </p:nvGrpSpPr>
      <p:grpSpPr bwMode="auto">
        <a:xfrm>
          <a:off x="0" y="0"/>
          <a:ext cx="0" cy="0"/>
          <a:chOff x="0" y="0"/>
          <a:chExt cx="0" cy="0"/>
        </a:xfrm>
      </p:grpSpPr>
      <p:grpSp>
        <p:nvGrpSpPr>
          <p:cNvPr id="58" name="Google Shape;58;p14"/>
          <p:cNvGrpSpPr/>
          <p:nvPr/>
        </p:nvGrpSpPr>
        <p:grpSpPr bwMode="auto">
          <a:xfrm>
            <a:off x="8130347" y="4808416"/>
            <a:ext cx="729209" cy="121892"/>
            <a:chOff x="14294536" y="8436933"/>
            <a:chExt cx="1502903" cy="251220"/>
          </a:xfrm>
        </p:grpSpPr>
        <p:sp>
          <p:nvSpPr>
            <p:cNvPr id="59" name="Google Shape;59;p14"/>
            <p:cNvSpPr/>
            <p:nvPr/>
          </p:nvSpPr>
          <p:spPr bwMode="auto">
            <a:xfrm>
              <a:off x="14294536" y="8436933"/>
              <a:ext cx="211377" cy="251220"/>
            </a:xfrm>
            <a:custGeom>
              <a:avLst/>
              <a:gdLst/>
              <a:ahLst/>
              <a:cxnLst/>
              <a:rect l="l" t="t" r="r" b="b"/>
              <a:pathLst>
                <a:path w="1798954" h="2138045" fill="norm" stroke="1" extrusionOk="0">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0" name="Google Shape;60;p14"/>
            <p:cNvSpPr/>
            <p:nvPr/>
          </p:nvSpPr>
          <p:spPr bwMode="auto">
            <a:xfrm>
              <a:off x="14543672" y="8448213"/>
              <a:ext cx="195708" cy="239879"/>
            </a:xfrm>
            <a:custGeom>
              <a:avLst/>
              <a:gdLst/>
              <a:ahLst/>
              <a:cxnLst/>
              <a:rect l="l" t="t" r="r" b="b"/>
              <a:pathLst>
                <a:path w="1665604" h="2041525" fill="norm" stroke="1" extrusionOk="0">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1" name="Google Shape;61;p14"/>
            <p:cNvSpPr/>
            <p:nvPr/>
          </p:nvSpPr>
          <p:spPr bwMode="auto">
            <a:xfrm>
              <a:off x="14745615" y="8511292"/>
              <a:ext cx="194067" cy="176459"/>
            </a:xfrm>
            <a:custGeom>
              <a:avLst/>
              <a:gdLst/>
              <a:ahLst/>
              <a:cxnLst/>
              <a:rect l="l" t="t" r="r" b="b"/>
              <a:pathLst>
                <a:path w="1651634" h="1501775" fill="norm" stroke="1" extrusionOk="0">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fill="norm" stroke="1" extrusionOk="0">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2" name="Google Shape;62;p14"/>
            <p:cNvSpPr/>
            <p:nvPr/>
          </p:nvSpPr>
          <p:spPr bwMode="auto">
            <a:xfrm>
              <a:off x="14976246" y="8448139"/>
              <a:ext cx="62525" cy="239954"/>
            </a:xfrm>
            <a:custGeom>
              <a:avLst/>
              <a:gdLst/>
              <a:ahLst/>
              <a:cxnLst/>
              <a:rect l="l" t="t" r="r" b="b"/>
              <a:pathLst>
                <a:path w="532129" h="2042160" fill="norm" stroke="1" extrusionOk="0">
                  <a:moveTo>
                    <a:pt x="531622" y="0"/>
                  </a:moveTo>
                  <a:lnTo>
                    <a:pt x="0" y="0"/>
                  </a:lnTo>
                  <a:lnTo>
                    <a:pt x="0" y="2041613"/>
                  </a:lnTo>
                  <a:lnTo>
                    <a:pt x="531622" y="2041613"/>
                  </a:lnTo>
                  <a:lnTo>
                    <a:pt x="531622"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3" name="Google Shape;63;p14"/>
            <p:cNvSpPr/>
            <p:nvPr/>
          </p:nvSpPr>
          <p:spPr bwMode="auto">
            <a:xfrm>
              <a:off x="15067761" y="8469289"/>
              <a:ext cx="132288" cy="218689"/>
            </a:xfrm>
            <a:custGeom>
              <a:avLst/>
              <a:gdLst/>
              <a:ahLst/>
              <a:cxnLst/>
              <a:rect l="l" t="t" r="r" b="b"/>
              <a:pathLst>
                <a:path w="1125854" h="1861185" fill="norm" stroke="1" extrusionOk="0">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4" name="Google Shape;64;p14"/>
            <p:cNvSpPr/>
            <p:nvPr/>
          </p:nvSpPr>
          <p:spPr bwMode="auto">
            <a:xfrm>
              <a:off x="15222399" y="8511292"/>
              <a:ext cx="177503" cy="176459"/>
            </a:xfrm>
            <a:custGeom>
              <a:avLst/>
              <a:gdLst/>
              <a:ahLst/>
              <a:cxnLst/>
              <a:rect l="l" t="t" r="r" b="b"/>
              <a:pathLst>
                <a:path w="1510665" h="1501775" fill="norm" stroke="1" extrusionOk="0">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fill="norm" stroke="1" extrusionOk="0">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fill="norm" stroke="1" extrusionOk="0">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5" name="Google Shape;65;p14"/>
            <p:cNvSpPr/>
            <p:nvPr/>
          </p:nvSpPr>
          <p:spPr bwMode="auto">
            <a:xfrm>
              <a:off x="15425933" y="8511292"/>
              <a:ext cx="177801" cy="176459"/>
            </a:xfrm>
            <a:custGeom>
              <a:avLst/>
              <a:gdLst/>
              <a:ahLst/>
              <a:cxnLst/>
              <a:rect l="l" t="t" r="r" b="b"/>
              <a:pathLst>
                <a:path w="1513204" h="1501775" fill="norm" stroke="1" extrusionOk="0">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sp>
          <p:nvSpPr>
            <p:cNvPr id="66" name="Google Shape;66;p14"/>
            <p:cNvSpPr/>
            <p:nvPr/>
          </p:nvSpPr>
          <p:spPr bwMode="auto">
            <a:xfrm>
              <a:off x="15618966" y="8448213"/>
              <a:ext cx="178473" cy="239879"/>
            </a:xfrm>
            <a:custGeom>
              <a:avLst/>
              <a:gdLst/>
              <a:ahLst/>
              <a:cxnLst/>
              <a:rect l="l" t="t" r="r" b="b"/>
              <a:pathLst>
                <a:path w="1518919" h="2041525" fill="norm" stroke="1" extrusionOk="0">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lt1"/>
            </a:solidFill>
            <a:ln>
              <a:noFill/>
            </a:ln>
          </p:spPr>
          <p:txBody>
            <a:bodyPr spcFirstLastPara="1" wrap="square" lIns="0" tIns="0" rIns="0" bIns="0" anchor="t" anchorCtr="0">
              <a:noAutofit/>
            </a:bodyPr>
            <a:lstStyle/>
            <a:p>
              <a:pPr marL="0" marR="0" lvl="0" indent="0" algn="l">
                <a:spcBef>
                  <a:spcPts val="0"/>
                </a:spcBef>
                <a:spcAft>
                  <a:spcPts val="0"/>
                </a:spcAft>
                <a:buNone/>
                <a:defRPr/>
              </a:pPr>
              <a:endParaRPr sz="1000">
                <a:solidFill>
                  <a:schemeClr val="dk1"/>
                </a:solidFill>
                <a:latin typeface="Arial"/>
                <a:ea typeface="Arial"/>
                <a:cs typeface="Arial"/>
              </a:endParaRPr>
            </a:p>
          </p:txBody>
        </p:sp>
      </p:grpSp>
      <p:sp>
        <p:nvSpPr>
          <p:cNvPr id="67" name="Google Shape;67;p14"/>
          <p:cNvSpPr txBox="1">
            <a:spLocks noGrp="1"/>
          </p:cNvSpPr>
          <p:nvPr>
            <p:ph type="title"/>
          </p:nvPr>
        </p:nvSpPr>
        <p:spPr bwMode="auto">
          <a:xfrm>
            <a:off x="4657725" y="171451"/>
            <a:ext cx="4200600" cy="1096500"/>
          </a:xfrm>
          <a:prstGeom prst="rect">
            <a:avLst/>
          </a:prstGeom>
          <a:noFill/>
          <a:ln>
            <a:noFill/>
          </a:ln>
        </p:spPr>
        <p:txBody>
          <a:bodyPr spcFirstLastPara="1" wrap="square" lIns="51425" tIns="25700" rIns="51425" bIns="25700" anchor="t" anchorCtr="0">
            <a:noAutofit/>
          </a:bodyPr>
          <a:lstStyle>
            <a:lvl1pPr marR="0" lvl="0" algn="l">
              <a:lnSpc>
                <a:spcPct val="90000"/>
              </a:lnSpc>
              <a:spcBef>
                <a:spcPts val="0"/>
              </a:spcBef>
              <a:spcAft>
                <a:spcPts val="0"/>
              </a:spcAft>
              <a:buClr>
                <a:schemeClr val="lt1"/>
              </a:buClr>
              <a:buSzPts val="3700"/>
              <a:buFont typeface="Arial"/>
              <a:buNone/>
              <a:defRPr sz="3700" b="1" i="0" u="none" strike="noStrike" cap="none">
                <a:solidFill>
                  <a:schemeClr val="lt1"/>
                </a:solidFill>
                <a:latin typeface="Arial"/>
                <a:ea typeface="Arial"/>
                <a:cs typeface="Arial"/>
              </a:defRPr>
            </a:lvl1pPr>
            <a:lvl2pPr lvl="1">
              <a:spcBef>
                <a:spcPts val="0"/>
              </a:spcBef>
              <a:spcAft>
                <a:spcPts val="0"/>
              </a:spcAft>
              <a:buSzPts val="800"/>
              <a:buNone/>
              <a:defRPr sz="1000"/>
            </a:lvl2pPr>
            <a:lvl3pPr lvl="2">
              <a:spcBef>
                <a:spcPts val="0"/>
              </a:spcBef>
              <a:spcAft>
                <a:spcPts val="0"/>
              </a:spcAft>
              <a:buSzPts val="800"/>
              <a:buNone/>
              <a:defRPr sz="1000"/>
            </a:lvl3pPr>
            <a:lvl4pPr lvl="3">
              <a:spcBef>
                <a:spcPts val="0"/>
              </a:spcBef>
              <a:spcAft>
                <a:spcPts val="0"/>
              </a:spcAft>
              <a:buSzPts val="800"/>
              <a:buNone/>
              <a:defRPr sz="1000"/>
            </a:lvl4pPr>
            <a:lvl5pPr lvl="4">
              <a:spcBef>
                <a:spcPts val="0"/>
              </a:spcBef>
              <a:spcAft>
                <a:spcPts val="0"/>
              </a:spcAft>
              <a:buSzPts val="800"/>
              <a:buNone/>
              <a:defRPr sz="1000"/>
            </a:lvl5pPr>
            <a:lvl6pPr lvl="5">
              <a:spcBef>
                <a:spcPts val="0"/>
              </a:spcBef>
              <a:spcAft>
                <a:spcPts val="0"/>
              </a:spcAft>
              <a:buSzPts val="800"/>
              <a:buNone/>
              <a:defRPr sz="1000"/>
            </a:lvl6pPr>
            <a:lvl7pPr lvl="6">
              <a:spcBef>
                <a:spcPts val="0"/>
              </a:spcBef>
              <a:spcAft>
                <a:spcPts val="0"/>
              </a:spcAft>
              <a:buSzPts val="800"/>
              <a:buNone/>
              <a:defRPr sz="1000"/>
            </a:lvl7pPr>
            <a:lvl8pPr lvl="7">
              <a:spcBef>
                <a:spcPts val="0"/>
              </a:spcBef>
              <a:spcAft>
                <a:spcPts val="0"/>
              </a:spcAft>
              <a:buSzPts val="800"/>
              <a:buNone/>
              <a:defRPr sz="1000"/>
            </a:lvl8pPr>
            <a:lvl9pPr lvl="8">
              <a:spcBef>
                <a:spcPts val="0"/>
              </a:spcBef>
              <a:spcAft>
                <a:spcPts val="0"/>
              </a:spcAft>
              <a:buSzPts val="800"/>
              <a:buNone/>
              <a:defRPr sz="1000"/>
            </a:lvl9pPr>
          </a:lstStyle>
          <a:p>
            <a:pPr>
              <a:defRP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6" name="Google Shape;6;p1"/>
          <p:cNvSpPr txBox="1">
            <a:spLocks noGrp="1"/>
          </p:cNvSpPr>
          <p:nvPr>
            <p:ph type="title"/>
          </p:nvPr>
        </p:nvSpPr>
        <p:spPr bwMode="auto">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a:defRPr/>
            </a:pPr>
            <a:endParaRPr/>
          </a:p>
        </p:txBody>
      </p:sp>
      <p:sp>
        <p:nvSpPr>
          <p:cNvPr id="7" name="Google Shape;7;p1"/>
          <p:cNvSpPr txBox="1">
            <a:spLocks noGrp="1"/>
          </p:cNvSpPr>
          <p:nvPr>
            <p:ph type="body" idx="1"/>
          </p:nvPr>
        </p:nvSpPr>
        <p:spPr bwMode="auto">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4999"/>
              </a:lnSpc>
              <a:spcBef>
                <a:spcPts val="0"/>
              </a:spcBef>
              <a:spcAft>
                <a:spcPts val="0"/>
              </a:spcAft>
              <a:buClr>
                <a:schemeClr val="dk2"/>
              </a:buClr>
              <a:buSzPts val="1800"/>
              <a:buChar char="●"/>
              <a:defRPr sz="1800">
                <a:solidFill>
                  <a:schemeClr val="dk2"/>
                </a:solidFill>
              </a:defRPr>
            </a:lvl1pPr>
            <a:lvl2pPr marL="914400" lvl="1" indent="-317500">
              <a:lnSpc>
                <a:spcPct val="114999"/>
              </a:lnSpc>
              <a:spcBef>
                <a:spcPts val="0"/>
              </a:spcBef>
              <a:spcAft>
                <a:spcPts val="0"/>
              </a:spcAft>
              <a:buClr>
                <a:schemeClr val="dk2"/>
              </a:buClr>
              <a:buSzPts val="1400"/>
              <a:buChar char="○"/>
              <a:defRPr>
                <a:solidFill>
                  <a:schemeClr val="dk2"/>
                </a:solidFill>
              </a:defRPr>
            </a:lvl2pPr>
            <a:lvl3pPr marL="1371600" lvl="2" indent="-317500">
              <a:lnSpc>
                <a:spcPct val="114999"/>
              </a:lnSpc>
              <a:spcBef>
                <a:spcPts val="0"/>
              </a:spcBef>
              <a:spcAft>
                <a:spcPts val="0"/>
              </a:spcAft>
              <a:buClr>
                <a:schemeClr val="dk2"/>
              </a:buClr>
              <a:buSzPts val="1400"/>
              <a:buChar char="■"/>
              <a:defRPr>
                <a:solidFill>
                  <a:schemeClr val="dk2"/>
                </a:solidFill>
              </a:defRPr>
            </a:lvl3pPr>
            <a:lvl4pPr marL="1828800" lvl="3" indent="-317500">
              <a:lnSpc>
                <a:spcPct val="114999"/>
              </a:lnSpc>
              <a:spcBef>
                <a:spcPts val="0"/>
              </a:spcBef>
              <a:spcAft>
                <a:spcPts val="0"/>
              </a:spcAft>
              <a:buClr>
                <a:schemeClr val="dk2"/>
              </a:buClr>
              <a:buSzPts val="1400"/>
              <a:buChar char="●"/>
              <a:defRPr>
                <a:solidFill>
                  <a:schemeClr val="dk2"/>
                </a:solidFill>
              </a:defRPr>
            </a:lvl4pPr>
            <a:lvl5pPr marL="2286000" lvl="4" indent="-317500">
              <a:lnSpc>
                <a:spcPct val="114999"/>
              </a:lnSpc>
              <a:spcBef>
                <a:spcPts val="0"/>
              </a:spcBef>
              <a:spcAft>
                <a:spcPts val="0"/>
              </a:spcAft>
              <a:buClr>
                <a:schemeClr val="dk2"/>
              </a:buClr>
              <a:buSzPts val="1400"/>
              <a:buChar char="○"/>
              <a:defRPr>
                <a:solidFill>
                  <a:schemeClr val="dk2"/>
                </a:solidFill>
              </a:defRPr>
            </a:lvl5pPr>
            <a:lvl6pPr marL="2743200" lvl="5" indent="-317500">
              <a:lnSpc>
                <a:spcPct val="114999"/>
              </a:lnSpc>
              <a:spcBef>
                <a:spcPts val="0"/>
              </a:spcBef>
              <a:spcAft>
                <a:spcPts val="0"/>
              </a:spcAft>
              <a:buClr>
                <a:schemeClr val="dk2"/>
              </a:buClr>
              <a:buSzPts val="1400"/>
              <a:buChar char="■"/>
              <a:defRPr>
                <a:solidFill>
                  <a:schemeClr val="dk2"/>
                </a:solidFill>
              </a:defRPr>
            </a:lvl6pPr>
            <a:lvl7pPr marL="3200400" lvl="6" indent="-317500">
              <a:lnSpc>
                <a:spcPct val="114999"/>
              </a:lnSpc>
              <a:spcBef>
                <a:spcPts val="0"/>
              </a:spcBef>
              <a:spcAft>
                <a:spcPts val="0"/>
              </a:spcAft>
              <a:buClr>
                <a:schemeClr val="dk2"/>
              </a:buClr>
              <a:buSzPts val="1400"/>
              <a:buChar char="●"/>
              <a:defRPr>
                <a:solidFill>
                  <a:schemeClr val="dk2"/>
                </a:solidFill>
              </a:defRPr>
            </a:lvl7pPr>
            <a:lvl8pPr marL="3657600" lvl="7" indent="-317500">
              <a:lnSpc>
                <a:spcPct val="114999"/>
              </a:lnSpc>
              <a:spcBef>
                <a:spcPts val="0"/>
              </a:spcBef>
              <a:spcAft>
                <a:spcPts val="0"/>
              </a:spcAft>
              <a:buClr>
                <a:schemeClr val="dk2"/>
              </a:buClr>
              <a:buSzPts val="1400"/>
              <a:buChar char="○"/>
              <a:defRPr>
                <a:solidFill>
                  <a:schemeClr val="dk2"/>
                </a:solidFill>
              </a:defRPr>
            </a:lvl8pPr>
            <a:lvl9pPr marL="4114800" lvl="8" indent="-317500">
              <a:lnSpc>
                <a:spcPct val="114999"/>
              </a:lnSpc>
              <a:spcBef>
                <a:spcPts val="0"/>
              </a:spcBef>
              <a:spcAft>
                <a:spcPts val="0"/>
              </a:spcAft>
              <a:buClr>
                <a:schemeClr val="dk2"/>
              </a:buClr>
              <a:buSzPts val="1400"/>
              <a:buChar char="■"/>
              <a:defRPr>
                <a:solidFill>
                  <a:schemeClr val="dk2"/>
                </a:solidFill>
              </a:defRPr>
            </a:lvl9pPr>
          </a:lstStyle>
          <a:p>
            <a:pPr>
              <a:defRPr/>
            </a:pPr>
            <a:endParaRPr/>
          </a:p>
        </p:txBody>
      </p:sp>
      <p:sp>
        <p:nvSpPr>
          <p:cNvPr id="8" name="Google Shape;8;p1"/>
          <p:cNvSpPr txBox="1">
            <a:spLocks noGrp="1"/>
          </p:cNvSpPr>
          <p:nvPr>
            <p:ph type="sldNum" idx="12"/>
          </p:nvPr>
        </p:nvSpPr>
        <p:spPr bwMode="auto">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a:spcBef>
                <a:spcPts val="0"/>
              </a:spcBef>
              <a:spcAft>
                <a:spcPts val="0"/>
              </a:spcAft>
              <a:buNone/>
              <a:defRPr/>
            </a:pPr>
            <a:fld id="{00000000-1234-1234-1234-123412341234}" type="slidenum">
              <a:rPr lang="en-US"/>
              <a:t/>
            </a:fld>
            <a:endParaRPr lang="en-US"/>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5.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8" name="Google Shape;98;p19"/>
          <p:cNvSpPr txBox="1">
            <a:spLocks noGrp="1"/>
          </p:cNvSpPr>
          <p:nvPr>
            <p:ph type="body" idx="4"/>
          </p:nvPr>
        </p:nvSpPr>
        <p:spPr bwMode="auto">
          <a:xfrm>
            <a:off x="2938218" y="4237657"/>
            <a:ext cx="6241087" cy="269240"/>
          </a:xfrm>
          <a:prstGeom prst="rect">
            <a:avLst/>
          </a:prstGeom>
          <a:noFill/>
          <a:ln>
            <a:noFill/>
          </a:ln>
        </p:spPr>
        <p:txBody>
          <a:bodyPr spcFirstLastPara="1" wrap="square" lIns="51425" tIns="25700" rIns="51425" bIns="25700" anchor="t" anchorCtr="0">
            <a:noAutofit/>
          </a:bodyPr>
          <a:lstStyle/>
          <a:p>
            <a:pPr marL="0" indent="0">
              <a:lnSpc>
                <a:spcPct val="100000"/>
              </a:lnSpc>
              <a:spcBef>
                <a:spcPts val="0"/>
              </a:spcBef>
              <a:buClr>
                <a:schemeClr val="dk1"/>
              </a:buClr>
              <a:buSzPts val="1100"/>
              <a:defRPr/>
            </a:pPr>
            <a:r>
              <a:rPr lang="en-US" sz="1800" b="0">
                <a:solidFill>
                  <a:schemeClr val="dk1"/>
                </a:solidFill>
                <a:latin typeface="Futura Bk BT"/>
                <a:cs typeface="Times New Roman"/>
              </a:rPr>
              <a:t>Yaroslav Savotin    </a:t>
            </a:r>
            <a:r>
              <a:rPr lang="en-US" sz="1800" b="0">
                <a:solidFill>
                  <a:schemeClr val="dk1"/>
                </a:solidFill>
                <a:latin typeface="Futura Bk BT"/>
                <a:cs typeface="Times New Roman"/>
              </a:rPr>
              <a:t>Elizaveta </a:t>
            </a:r>
            <a:r>
              <a:rPr lang="en-US" sz="1800" b="0">
                <a:solidFill>
                  <a:schemeClr val="dk1"/>
                </a:solidFill>
                <a:latin typeface="Futura Bk BT"/>
                <a:cs typeface="Times New Roman"/>
              </a:rPr>
              <a:t>Pestova</a:t>
            </a:r>
            <a:r>
              <a:rPr lang="en-US" sz="1800" b="0">
                <a:solidFill>
                  <a:schemeClr val="dk1"/>
                </a:solidFill>
                <a:latin typeface="Futura Bk BT"/>
                <a:cs typeface="Times New Roman"/>
              </a:rPr>
              <a:t>    </a:t>
            </a:r>
            <a:r>
              <a:rPr lang="en-US" sz="1800" b="0">
                <a:solidFill>
                  <a:schemeClr val="dk1"/>
                </a:solidFill>
                <a:latin typeface="Futura Bk BT"/>
                <a:cs typeface="Times New Roman"/>
              </a:rPr>
              <a:t>Selamawit</a:t>
            </a:r>
            <a:r>
              <a:rPr lang="en-US" sz="1800" b="0">
                <a:solidFill>
                  <a:schemeClr val="dk1"/>
                </a:solidFill>
                <a:latin typeface="Futura Bk BT"/>
                <a:cs typeface="Times New Roman"/>
              </a:rPr>
              <a:t> Asfaw</a:t>
            </a:r>
            <a:endParaRPr lang="en-US" sz="1800" b="0">
              <a:solidFill>
                <a:schemeClr val="dk1"/>
              </a:solidFill>
              <a:latin typeface="Futura Bk BT"/>
              <a:cs typeface="Times New Roman"/>
            </a:endParaRPr>
          </a:p>
          <a:p>
            <a:pPr marL="0" indent="0">
              <a:lnSpc>
                <a:spcPct val="100000"/>
              </a:lnSpc>
              <a:spcBef>
                <a:spcPts val="0"/>
              </a:spcBef>
              <a:buClr>
                <a:schemeClr val="dk1"/>
              </a:buClr>
              <a:buSzPts val="1100"/>
              <a:defRPr/>
            </a:pPr>
            <a:endParaRPr lang="en-US" sz="1800" b="0">
              <a:solidFill>
                <a:schemeClr val="dk1"/>
              </a:solidFill>
              <a:latin typeface="Times New Roman"/>
              <a:cs typeface="Times New Roman"/>
            </a:endParaRPr>
          </a:p>
          <a:p>
            <a:pPr marL="0" lvl="0" indent="0" algn="l">
              <a:lnSpc>
                <a:spcPct val="100000"/>
              </a:lnSpc>
              <a:spcBef>
                <a:spcPts val="0"/>
              </a:spcBef>
              <a:spcAft>
                <a:spcPts val="0"/>
              </a:spcAft>
              <a:buClr>
                <a:schemeClr val="dk1"/>
              </a:buClr>
              <a:buSzPts val="1100"/>
              <a:buFont typeface="Arial"/>
              <a:buNone/>
              <a:defRPr/>
            </a:pPr>
            <a:endParaRPr lang="en-US" sz="1800" b="0">
              <a:solidFill>
                <a:schemeClr val="dk1"/>
              </a:solidFill>
              <a:latin typeface="Times New Roman"/>
              <a:cs typeface="Times New Roman"/>
            </a:endParaRPr>
          </a:p>
        </p:txBody>
      </p:sp>
      <p:sp>
        <p:nvSpPr>
          <p:cNvPr id="100" name="Google Shape;100;p19"/>
          <p:cNvSpPr txBox="1">
            <a:spLocks noGrp="1"/>
          </p:cNvSpPr>
          <p:nvPr>
            <p:ph type="body" idx="7"/>
          </p:nvPr>
        </p:nvSpPr>
        <p:spPr bwMode="auto">
          <a:xfrm>
            <a:off x="285750" y="176324"/>
            <a:ext cx="2014500" cy="723900"/>
          </a:xfrm>
          <a:prstGeom prst="rect">
            <a:avLst/>
          </a:prstGeom>
          <a:noFill/>
          <a:ln>
            <a:noFill/>
          </a:ln>
        </p:spPr>
        <p:txBody>
          <a:bodyPr spcFirstLastPara="1" wrap="square" lIns="0" tIns="0" rIns="0" bIns="0" anchor="t" anchorCtr="0">
            <a:noAutofit/>
          </a:bodyPr>
          <a:lstStyle/>
          <a:p>
            <a:pPr marL="0" lvl="0" indent="0" algn="l">
              <a:lnSpc>
                <a:spcPct val="90000"/>
              </a:lnSpc>
              <a:spcBef>
                <a:spcPts val="0"/>
              </a:spcBef>
              <a:spcAft>
                <a:spcPts val="0"/>
              </a:spcAft>
              <a:buClr>
                <a:schemeClr val="lt1"/>
              </a:buClr>
              <a:buSzPts val="1400"/>
              <a:buFont typeface="Arial"/>
              <a:buNone/>
              <a:defRPr/>
            </a:pPr>
            <a:r>
              <a:rPr lang="en-US">
                <a:latin typeface="Futura Bk BT"/>
                <a:cs typeface="Times New Roman"/>
              </a:rPr>
              <a:t>Experimental Data Processing</a:t>
            </a:r>
            <a:endParaRPr/>
          </a:p>
        </p:txBody>
      </p:sp>
      <p:sp>
        <p:nvSpPr>
          <p:cNvPr id="101" name="Google Shape;101;p19"/>
          <p:cNvSpPr txBox="1">
            <a:spLocks noGrp="1"/>
          </p:cNvSpPr>
          <p:nvPr>
            <p:ph type="body" idx="8"/>
          </p:nvPr>
        </p:nvSpPr>
        <p:spPr bwMode="auto">
          <a:xfrm>
            <a:off x="285750" y="1069487"/>
            <a:ext cx="2014500" cy="1646700"/>
          </a:xfrm>
          <a:prstGeom prst="rect">
            <a:avLst/>
          </a:prstGeom>
          <a:noFill/>
          <a:ln>
            <a:noFill/>
          </a:ln>
        </p:spPr>
        <p:txBody>
          <a:bodyPr spcFirstLastPara="1" wrap="square" lIns="0" tIns="0" rIns="0" bIns="0" anchor="t" anchorCtr="0">
            <a:noAutofit/>
          </a:bodyPr>
          <a:lstStyle/>
          <a:p>
            <a:pPr marL="0" lvl="0" indent="0" algn="l">
              <a:lnSpc>
                <a:spcPct val="90000"/>
              </a:lnSpc>
              <a:spcBef>
                <a:spcPts val="0"/>
              </a:spcBef>
              <a:spcAft>
                <a:spcPts val="0"/>
              </a:spcAft>
              <a:buClr>
                <a:schemeClr val="lt1"/>
              </a:buClr>
              <a:buSzPts val="1400"/>
              <a:buNone/>
              <a:defRPr/>
            </a:pPr>
            <a:r>
              <a:rPr lang="en-US">
                <a:latin typeface="Futura Bk BT"/>
                <a:cs typeface="Times New Roman"/>
              </a:rPr>
              <a:t>Final Project</a:t>
            </a:r>
            <a:endParaRPr/>
          </a:p>
        </p:txBody>
      </p:sp>
      <p:sp>
        <p:nvSpPr>
          <p:cNvPr id="102" name="Google Shape;102;p19"/>
          <p:cNvSpPr txBox="1">
            <a:spLocks noGrp="1"/>
          </p:cNvSpPr>
          <p:nvPr>
            <p:ph type="title"/>
          </p:nvPr>
        </p:nvSpPr>
        <p:spPr bwMode="auto">
          <a:xfrm>
            <a:off x="1744068" y="475228"/>
            <a:ext cx="6580855" cy="3192964"/>
          </a:xfrm>
          <a:prstGeom prst="rect">
            <a:avLst/>
          </a:prstGeom>
          <a:noFill/>
          <a:ln>
            <a:noFill/>
          </a:ln>
        </p:spPr>
        <p:txBody>
          <a:bodyPr spcFirstLastPara="1" wrap="square" lIns="51425" tIns="25700" rIns="51425" bIns="25700" anchor="t" anchorCtr="0">
            <a:noAutofit/>
          </a:bodyPr>
          <a:lstStyle/>
          <a:p>
            <a:pPr marL="0" lvl="0" indent="0">
              <a:lnSpc>
                <a:spcPct val="80000"/>
              </a:lnSpc>
              <a:spcBef>
                <a:spcPts val="0"/>
              </a:spcBef>
              <a:spcAft>
                <a:spcPts val="1200"/>
              </a:spcAft>
              <a:buClr>
                <a:schemeClr val="dk1"/>
              </a:buClr>
              <a:buSzPts val="1100"/>
              <a:buFont typeface="Arial"/>
              <a:buNone/>
              <a:defRPr/>
            </a:pPr>
            <a:br>
              <a:rPr lang="en-US" sz="1800">
                <a:solidFill>
                  <a:schemeClr val="dk1"/>
                </a:solidFill>
                <a:latin typeface="Times New Roman"/>
                <a:cs typeface="Times New Roman"/>
              </a:rPr>
            </a:br>
            <a:br>
              <a:rPr lang="en-US" sz="1800">
                <a:solidFill>
                  <a:schemeClr val="dk1"/>
                </a:solidFill>
                <a:latin typeface="Times New Roman"/>
                <a:cs typeface="Times New Roman"/>
              </a:rPr>
            </a:br>
            <a:br>
              <a:rPr lang="en-US" sz="1800">
                <a:solidFill>
                  <a:schemeClr val="dk1"/>
                </a:solidFill>
                <a:latin typeface="Times New Roman"/>
                <a:cs typeface="Times New Roman"/>
              </a:rPr>
            </a:br>
            <a:r>
              <a:rPr lang="en-US" sz="3200">
                <a:solidFill>
                  <a:schemeClr val="dk1"/>
                </a:solidFill>
                <a:latin typeface="Futura Md BT"/>
                <a:cs typeface="Times New Roman"/>
              </a:rPr>
              <a:t>Estimating the time and height of a meeting of two rockets using barometer and</a:t>
            </a:r>
            <a:br>
              <a:rPr lang="en-US" sz="3200">
                <a:solidFill>
                  <a:schemeClr val="dk1"/>
                </a:solidFill>
                <a:latin typeface="Futura Md BT"/>
                <a:cs typeface="Times New Roman"/>
              </a:rPr>
            </a:br>
            <a:r>
              <a:rPr lang="en-US" sz="3200">
                <a:solidFill>
                  <a:schemeClr val="dk1"/>
                </a:solidFill>
                <a:latin typeface="Futura Md BT"/>
                <a:cs typeface="Times New Roman"/>
              </a:rPr>
              <a:t>accelerometer measurements.</a:t>
            </a:r>
            <a:br>
              <a:rPr lang="en-US" sz="3200">
                <a:solidFill>
                  <a:schemeClr val="dk1"/>
                </a:solidFill>
                <a:latin typeface="Futura Md BT"/>
                <a:cs typeface="Times New Roman"/>
              </a:rPr>
            </a:br>
            <a:br>
              <a:rPr lang="en-US" sz="2000">
                <a:solidFill>
                  <a:schemeClr val="dk1"/>
                </a:solidFill>
                <a:latin typeface="Futura Md BT"/>
                <a:cs typeface="Times New Roman"/>
              </a:rPr>
            </a:br>
            <a:r>
              <a:rPr lang="en-US" sz="2000">
                <a:solidFill>
                  <a:schemeClr val="dk1"/>
                </a:solidFill>
                <a:latin typeface="Futura Md BT"/>
                <a:cs typeface="Times New Roman"/>
              </a:rPr>
              <a:t>Linear Kalman filter.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269139" y="226703"/>
            <a:ext cx="4708589" cy="599440"/>
          </a:xfrm>
        </p:spPr>
        <p:txBody>
          <a:bodyPr>
            <a:noAutofit/>
          </a:bodyPr>
          <a:lstStyle/>
          <a:p>
            <a:pPr>
              <a:defRPr/>
            </a:pPr>
            <a:r>
              <a:rPr lang="en-US">
                <a:latin typeface="Futura Md BT"/>
              </a:rPr>
              <a:t>What we are trying to do?</a:t>
            </a:r>
            <a:endParaRPr lang="en-US">
              <a:latin typeface="Futura Md BT"/>
            </a:endParaRPr>
          </a:p>
        </p:txBody>
      </p:sp>
      <p:sp>
        <p:nvSpPr>
          <p:cNvPr id="3" name="Text Placeholder 2"/>
          <p:cNvSpPr>
            <a:spLocks noGrp="1"/>
          </p:cNvSpPr>
          <p:nvPr>
            <p:ph type="body" idx="1"/>
          </p:nvPr>
        </p:nvSpPr>
        <p:spPr bwMode="auto">
          <a:xfrm>
            <a:off x="156442" y="3158013"/>
            <a:ext cx="5087620" cy="1924685"/>
          </a:xfrm>
        </p:spPr>
        <p:txBody>
          <a:bodyPr>
            <a:normAutofit fontScale="75000" lnSpcReduction="20000"/>
          </a:bodyPr>
          <a:lstStyle/>
          <a:p>
            <a:pPr marL="114300" indent="0" algn="just">
              <a:buFont typeface="Wingdings"/>
              <a:buNone/>
              <a:defRPr/>
            </a:pPr>
            <a:r>
              <a:rPr lang="en-US" sz="2200">
                <a:solidFill>
                  <a:schemeClr val="tx1"/>
                </a:solidFill>
                <a:latin typeface="Futura Bk BT"/>
              </a:rPr>
              <a:t>Mission planning of rockets is crucial to prevent collision during space launches and when rocket stages are coming back.</a:t>
            </a:r>
            <a:endParaRPr/>
          </a:p>
          <a:p>
            <a:pPr marL="114300" indent="0" algn="just">
              <a:buFont typeface="Wingdings"/>
              <a:buNone/>
              <a:defRPr/>
            </a:pPr>
            <a:endParaRPr lang="en-US" sz="2200">
              <a:solidFill>
                <a:schemeClr val="tx1"/>
              </a:solidFill>
              <a:latin typeface="Futura Bk BT"/>
            </a:endParaRPr>
          </a:p>
          <a:p>
            <a:pPr marL="114300" indent="0" algn="just">
              <a:buFont typeface="Wingdings"/>
              <a:buNone/>
              <a:defRPr/>
            </a:pPr>
            <a:r>
              <a:rPr lang="en-US" sz="2200">
                <a:solidFill>
                  <a:schemeClr val="tx1"/>
                </a:solidFill>
                <a:latin typeface="Futura Bk BT"/>
              </a:rPr>
              <a:t>On the other hand, for military purpose, especially air defense, we are interested in precise collision of missiles.</a:t>
            </a:r>
            <a:endParaRPr/>
          </a:p>
          <a:p>
            <a:pPr marL="114300" indent="0">
              <a:buFont typeface="Wingdings"/>
              <a:buNone/>
              <a:defRPr/>
            </a:pPr>
            <a:endParaRPr lang="en-US" sz="1600">
              <a:latin typeface="Futura Bk BT"/>
            </a:endParaRPr>
          </a:p>
          <a:p>
            <a:pPr>
              <a:buFont typeface="Wingdings"/>
              <a:buChar char="v"/>
              <a:defRPr/>
            </a:pPr>
            <a:endParaRPr lang="en-US"/>
          </a:p>
          <a:p>
            <a:pPr>
              <a:buFont typeface="Wingdings"/>
              <a:buChar char="v"/>
              <a:defRPr/>
            </a:pPr>
            <a:endParaRPr lang="en-US"/>
          </a:p>
          <a:p>
            <a:pPr marL="114300" indent="0">
              <a:buFont typeface="Wingdings"/>
              <a:buNone/>
              <a:defRPr/>
            </a:pPr>
            <a:endParaRPr lang="en-US"/>
          </a:p>
        </p:txBody>
      </p:sp>
      <p:sp>
        <p:nvSpPr>
          <p:cNvPr id="7" name="Text Box 6"/>
          <p:cNvSpPr txBox="1"/>
          <p:nvPr/>
        </p:nvSpPr>
        <p:spPr bwMode="auto">
          <a:xfrm>
            <a:off x="272949" y="2612568"/>
            <a:ext cx="5273675" cy="545445"/>
          </a:xfrm>
          <a:prstGeom prst="rect">
            <a:avLst/>
          </a:prstGeom>
          <a:noFill/>
        </p:spPr>
        <p:txBody>
          <a:bodyPr wrap="square" rtlCol="0">
            <a:noAutofit/>
          </a:bodyPr>
          <a:lstStyle/>
          <a:p>
            <a:pPr>
              <a:defRPr/>
            </a:pPr>
            <a:r>
              <a:rPr lang="en-US" sz="2800">
                <a:latin typeface="Futura Md BT"/>
              </a:rPr>
              <a:t>Why it is significant?</a:t>
            </a:r>
            <a:endParaRPr/>
          </a:p>
          <a:p>
            <a:pPr>
              <a:defRPr/>
            </a:pPr>
            <a:endParaRPr lang="en-US">
              <a:latin typeface="Futura Md BT"/>
            </a:endParaRPr>
          </a:p>
          <a:p>
            <a:pPr>
              <a:defRPr/>
            </a:pPr>
            <a:endParaRPr lang="en-US"/>
          </a:p>
          <a:p>
            <a:pPr>
              <a:defRPr/>
            </a:pPr>
            <a:endParaRPr lang="en-US"/>
          </a:p>
          <a:p>
            <a:pPr>
              <a:defRPr/>
            </a:pPr>
            <a:endParaRPr lang="en-US"/>
          </a:p>
        </p:txBody>
      </p:sp>
      <p:sp>
        <p:nvSpPr>
          <p:cNvPr id="8" name="Text Box 7"/>
          <p:cNvSpPr txBox="1"/>
          <p:nvPr/>
        </p:nvSpPr>
        <p:spPr bwMode="auto">
          <a:xfrm>
            <a:off x="269139" y="1013260"/>
            <a:ext cx="5277485" cy="971550"/>
          </a:xfrm>
          <a:prstGeom prst="rect">
            <a:avLst/>
          </a:prstGeom>
          <a:noFill/>
        </p:spPr>
        <p:txBody>
          <a:bodyPr wrap="square" rtlCol="0">
            <a:noAutofit/>
          </a:bodyPr>
          <a:lstStyle/>
          <a:p>
            <a:pPr>
              <a:defRPr/>
            </a:pPr>
            <a:r>
              <a:rPr lang="en-US" sz="1800">
                <a:solidFill>
                  <a:schemeClr val="dk1"/>
                </a:solidFill>
                <a:latin typeface="Futura Bk BT"/>
                <a:cs typeface="Times New Roman"/>
              </a:rPr>
              <a:t>We want to calculate the time and height of a meeting of two rockets based on accelerometer and barometer data.</a:t>
            </a:r>
            <a:r>
              <a:rPr lang="ru-RU" sz="1800">
                <a:solidFill>
                  <a:schemeClr val="dk1"/>
                </a:solidFill>
                <a:latin typeface="Futura Bk BT"/>
                <a:cs typeface="Times New Roman"/>
              </a:rPr>
              <a:t> </a:t>
            </a:r>
            <a:endParaRPr lang="en-US" sz="1800">
              <a:solidFill>
                <a:schemeClr val="dk1"/>
              </a:solidFill>
              <a:latin typeface="Futura Bk BT"/>
              <a:cs typeface="Times New Roman"/>
            </a:endParaRPr>
          </a:p>
        </p:txBody>
      </p:sp>
      <p:pic>
        <p:nvPicPr>
          <p:cNvPr id="1026" name="Picture 2"/>
          <p:cNvPicPr>
            <a:picLocks noChangeAspect="1" noChangeArrowheads="1"/>
          </p:cNvPicPr>
          <p:nvPr/>
        </p:nvPicPr>
        <p:blipFill>
          <a:blip r:embed="rId2"/>
          <a:srcRect l="4872" t="0" r="4872" b="7843"/>
          <a:stretch/>
        </p:blipFill>
        <p:spPr bwMode="auto">
          <a:xfrm>
            <a:off x="5454204" y="0"/>
            <a:ext cx="3689796" cy="2509035"/>
          </a:xfrm>
          <a:prstGeom prst="rect">
            <a:avLst/>
          </a:prstGeom>
          <a:noFill/>
        </p:spPr>
      </p:pic>
      <p:grpSp>
        <p:nvGrpSpPr>
          <p:cNvPr id="11" name="Группа 10"/>
          <p:cNvGrpSpPr/>
          <p:nvPr/>
        </p:nvGrpSpPr>
        <p:grpSpPr bwMode="auto">
          <a:xfrm>
            <a:off x="5454204" y="2517249"/>
            <a:ext cx="3689796" cy="2626252"/>
            <a:chOff x="5860187" y="2806211"/>
            <a:chExt cx="3283813" cy="2337289"/>
          </a:xfrm>
        </p:grpSpPr>
        <p:pic>
          <p:nvPicPr>
            <p:cNvPr id="10" name="Рисунок 9"/>
            <p:cNvPicPr>
              <a:picLocks noChangeAspect="1"/>
            </p:cNvPicPr>
            <p:nvPr/>
          </p:nvPicPr>
          <p:blipFill>
            <a:blip r:embed="rId3"/>
            <a:srcRect l="14400" t="0" r="30260" b="0"/>
            <a:stretch/>
          </p:blipFill>
          <p:spPr bwMode="auto">
            <a:xfrm>
              <a:off x="7850566" y="2806211"/>
              <a:ext cx="1293434" cy="2337289"/>
            </a:xfrm>
            <a:prstGeom prst="rect">
              <a:avLst/>
            </a:prstGeom>
          </p:spPr>
        </p:pic>
        <p:pic>
          <p:nvPicPr>
            <p:cNvPr id="1034" name="Picture 10"/>
            <p:cNvPicPr>
              <a:picLocks noChangeAspect="1" noChangeArrowheads="1"/>
            </p:cNvPicPr>
            <p:nvPr/>
          </p:nvPicPr>
          <p:blipFill>
            <a:blip r:embed="rId4"/>
            <a:srcRect l="23381" t="0" r="19847" b="0"/>
            <a:stretch/>
          </p:blipFill>
          <p:spPr bwMode="auto">
            <a:xfrm>
              <a:off x="5860187" y="2806211"/>
              <a:ext cx="1990379" cy="2337289"/>
            </a:xfrm>
            <a:prstGeom prst="rect">
              <a:avLst/>
            </a:prstGeom>
            <a:noFill/>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234950" y="79804"/>
            <a:ext cx="3316820" cy="572700"/>
          </a:xfrm>
        </p:spPr>
        <p:txBody>
          <a:bodyPr>
            <a:normAutofit fontScale="90000"/>
          </a:bodyPr>
          <a:lstStyle/>
          <a:p>
            <a:pPr>
              <a:defRPr/>
            </a:pPr>
            <a:r>
              <a:rPr lang="en-US">
                <a:latin typeface="Futura Md BT"/>
              </a:rPr>
              <a:t>Initial Data we have</a:t>
            </a:r>
            <a:endParaRPr/>
          </a:p>
        </p:txBody>
      </p:sp>
      <p:sp>
        <p:nvSpPr>
          <p:cNvPr id="5" name="Text Box 4"/>
          <p:cNvSpPr txBox="1"/>
          <p:nvPr/>
        </p:nvSpPr>
        <p:spPr bwMode="auto">
          <a:xfrm>
            <a:off x="234950" y="578364"/>
            <a:ext cx="7204075" cy="1836013"/>
          </a:xfrm>
          <a:prstGeom prst="rect">
            <a:avLst/>
          </a:prstGeom>
          <a:noFill/>
        </p:spPr>
        <p:txBody>
          <a:bodyPr wrap="square" rtlCol="0">
            <a:noAutofit/>
          </a:bodyPr>
          <a:lstStyle/>
          <a:p>
            <a:pPr algn="just">
              <a:defRPr/>
            </a:pPr>
            <a:r>
              <a:rPr lang="en-US" sz="1600">
                <a:solidFill>
                  <a:schemeClr val="tx1"/>
                </a:solidFill>
                <a:latin typeface="Futura Bk BT"/>
              </a:rPr>
              <a:t>To make estimation for height and time of meeting of rockets we use linear Kalman filter because it can give us real time estimation and can be implemented for solving real-world problem.</a:t>
            </a:r>
            <a:endParaRPr/>
          </a:p>
          <a:p>
            <a:pPr algn="just">
              <a:defRPr/>
            </a:pPr>
            <a:endParaRPr lang="en-US" sz="1600">
              <a:solidFill>
                <a:schemeClr val="tx1"/>
              </a:solidFill>
              <a:latin typeface="Futura Bk BT"/>
            </a:endParaRPr>
          </a:p>
          <a:p>
            <a:pPr algn="just">
              <a:defRPr/>
            </a:pPr>
            <a:r>
              <a:rPr lang="en-US" sz="1600">
                <a:solidFill>
                  <a:schemeClr val="tx1"/>
                </a:solidFill>
                <a:latin typeface="Futura Bk BT"/>
              </a:rPr>
              <a:t>As initial data we have position and acceleration of two rockets corresponding to the time. Also we have predetermined model of motion and initial conditions (like variances).</a:t>
            </a:r>
            <a:endParaRPr/>
          </a:p>
          <a:p>
            <a:pPr algn="just">
              <a:defRPr/>
            </a:pPr>
            <a:endParaRPr lang="en-US"/>
          </a:p>
        </p:txBody>
      </p:sp>
      <p:pic>
        <p:nvPicPr>
          <p:cNvPr id="8" name="Picture 7"/>
          <p:cNvPicPr>
            <a:picLocks noChangeAspect="1"/>
          </p:cNvPicPr>
          <p:nvPr/>
        </p:nvPicPr>
        <p:blipFill>
          <a:blip r:embed="rId2"/>
          <a:stretch/>
        </p:blipFill>
        <p:spPr bwMode="auto">
          <a:xfrm>
            <a:off x="375263" y="2572384"/>
            <a:ext cx="6631304" cy="24101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61127" y="224079"/>
            <a:ext cx="8520600" cy="572700"/>
          </a:xfrm>
        </p:spPr>
        <p:txBody>
          <a:bodyPr>
            <a:normAutofit fontScale="90000"/>
          </a:bodyPr>
          <a:lstStyle/>
          <a:p>
            <a:pPr>
              <a:defRPr/>
            </a:pPr>
            <a:r>
              <a:rPr lang="en-US">
                <a:latin typeface="Futura Md BT"/>
              </a:rPr>
              <a:t>Mathematical Model of our process</a:t>
            </a:r>
            <a:endParaRPr/>
          </a:p>
        </p:txBody>
      </p:sp>
      <p:pic>
        <p:nvPicPr>
          <p:cNvPr id="4" name="Picture 3"/>
          <p:cNvPicPr>
            <a:picLocks noChangeAspect="1"/>
          </p:cNvPicPr>
          <p:nvPr/>
        </p:nvPicPr>
        <p:blipFill>
          <a:blip r:embed="rId2"/>
          <a:stretch/>
        </p:blipFill>
        <p:spPr bwMode="auto">
          <a:xfrm>
            <a:off x="707944" y="1604645"/>
            <a:ext cx="1005840" cy="982980"/>
          </a:xfrm>
          <a:prstGeom prst="rect">
            <a:avLst/>
          </a:prstGeom>
        </p:spPr>
      </p:pic>
      <p:pic>
        <p:nvPicPr>
          <p:cNvPr id="6" name="Picture 5"/>
          <p:cNvPicPr>
            <a:picLocks noChangeAspect="1"/>
          </p:cNvPicPr>
          <p:nvPr/>
        </p:nvPicPr>
        <p:blipFill>
          <a:blip r:embed="rId3"/>
          <a:stretch/>
        </p:blipFill>
        <p:spPr bwMode="auto">
          <a:xfrm>
            <a:off x="441997" y="3469005"/>
            <a:ext cx="1920240" cy="441960"/>
          </a:xfrm>
          <a:prstGeom prst="rect">
            <a:avLst/>
          </a:prstGeom>
        </p:spPr>
      </p:pic>
      <p:pic>
        <p:nvPicPr>
          <p:cNvPr id="8" name="Picture 7"/>
          <p:cNvPicPr>
            <a:picLocks noChangeAspect="1"/>
          </p:cNvPicPr>
          <p:nvPr/>
        </p:nvPicPr>
        <p:blipFill>
          <a:blip r:embed="rId4"/>
          <a:stretch/>
        </p:blipFill>
        <p:spPr bwMode="auto">
          <a:xfrm>
            <a:off x="4680288" y="1510952"/>
            <a:ext cx="2346960" cy="1280160"/>
          </a:xfrm>
          <a:prstGeom prst="rect">
            <a:avLst/>
          </a:prstGeom>
        </p:spPr>
      </p:pic>
      <p:pic>
        <p:nvPicPr>
          <p:cNvPr id="12" name="Picture 11"/>
          <p:cNvPicPr>
            <a:picLocks noChangeAspect="1"/>
          </p:cNvPicPr>
          <p:nvPr/>
        </p:nvPicPr>
        <p:blipFill>
          <a:blip r:embed="rId5"/>
          <a:stretch/>
        </p:blipFill>
        <p:spPr bwMode="auto">
          <a:xfrm>
            <a:off x="7249337" y="3529964"/>
            <a:ext cx="1135380" cy="792480"/>
          </a:xfrm>
          <a:prstGeom prst="rect">
            <a:avLst/>
          </a:prstGeom>
        </p:spPr>
      </p:pic>
      <p:pic>
        <p:nvPicPr>
          <p:cNvPr id="14" name="Picture 13"/>
          <p:cNvPicPr>
            <a:picLocks noChangeAspect="1"/>
          </p:cNvPicPr>
          <p:nvPr/>
        </p:nvPicPr>
        <p:blipFill>
          <a:blip r:embed="rId6"/>
          <a:stretch/>
        </p:blipFill>
        <p:spPr bwMode="auto">
          <a:xfrm>
            <a:off x="3901441" y="3643998"/>
            <a:ext cx="1828800" cy="822960"/>
          </a:xfrm>
          <a:prstGeom prst="rect">
            <a:avLst/>
          </a:prstGeom>
        </p:spPr>
      </p:pic>
      <p:pic>
        <p:nvPicPr>
          <p:cNvPr id="18" name="Picture 17"/>
          <p:cNvPicPr>
            <a:picLocks noChangeAspect="1"/>
          </p:cNvPicPr>
          <p:nvPr/>
        </p:nvPicPr>
        <p:blipFill>
          <a:blip r:embed="rId7"/>
          <a:stretch/>
        </p:blipFill>
        <p:spPr bwMode="auto">
          <a:xfrm>
            <a:off x="280010" y="2899849"/>
            <a:ext cx="2336800" cy="291357"/>
          </a:xfrm>
          <a:prstGeom prst="rect">
            <a:avLst/>
          </a:prstGeom>
        </p:spPr>
      </p:pic>
      <p:pic>
        <p:nvPicPr>
          <p:cNvPr id="22" name="Picture 21"/>
          <p:cNvPicPr>
            <a:picLocks noChangeAspect="1"/>
          </p:cNvPicPr>
          <p:nvPr/>
        </p:nvPicPr>
        <p:blipFill>
          <a:blip r:embed="rId8"/>
          <a:stretch/>
        </p:blipFill>
        <p:spPr bwMode="auto">
          <a:xfrm>
            <a:off x="311785" y="2639060"/>
            <a:ext cx="2336800" cy="259644"/>
          </a:xfrm>
          <a:prstGeom prst="rect">
            <a:avLst/>
          </a:prstGeom>
        </p:spPr>
      </p:pic>
      <p:sp>
        <p:nvSpPr>
          <p:cNvPr id="23" name="Text Box 22"/>
          <p:cNvSpPr txBox="1"/>
          <p:nvPr/>
        </p:nvSpPr>
        <p:spPr bwMode="auto">
          <a:xfrm>
            <a:off x="5278100" y="1157491"/>
            <a:ext cx="1920593" cy="368301"/>
          </a:xfrm>
          <a:prstGeom prst="rect">
            <a:avLst/>
          </a:prstGeom>
          <a:noFill/>
        </p:spPr>
        <p:txBody>
          <a:bodyPr wrap="square" rtlCol="0">
            <a:noAutofit/>
          </a:bodyPr>
          <a:lstStyle/>
          <a:p>
            <a:pPr>
              <a:defRPr/>
            </a:pPr>
            <a:r>
              <a:rPr lang="en-US" sz="1800">
                <a:latin typeface="Futura Bk BT"/>
                <a:cs typeface="Times New Roman"/>
              </a:rPr>
              <a:t>Transition matrix</a:t>
            </a:r>
            <a:endParaRPr/>
          </a:p>
        </p:txBody>
      </p:sp>
      <p:sp>
        <p:nvSpPr>
          <p:cNvPr id="24" name="Text Box 23"/>
          <p:cNvSpPr txBox="1"/>
          <p:nvPr/>
        </p:nvSpPr>
        <p:spPr bwMode="auto">
          <a:xfrm>
            <a:off x="637866" y="1236345"/>
            <a:ext cx="2336800" cy="368300"/>
          </a:xfrm>
          <a:prstGeom prst="rect">
            <a:avLst/>
          </a:prstGeom>
          <a:noFill/>
        </p:spPr>
        <p:txBody>
          <a:bodyPr wrap="square" rtlCol="0">
            <a:spAutoFit/>
          </a:bodyPr>
          <a:lstStyle/>
          <a:p>
            <a:pPr>
              <a:defRPr/>
            </a:pPr>
            <a:r>
              <a:rPr lang="en-US" sz="1800">
                <a:latin typeface="Futura Bk BT"/>
              </a:rPr>
              <a:t>State vector</a:t>
            </a:r>
            <a:endParaRPr/>
          </a:p>
        </p:txBody>
      </p:sp>
      <p:sp>
        <p:nvSpPr>
          <p:cNvPr id="25" name="Text Box 24"/>
          <p:cNvSpPr txBox="1"/>
          <p:nvPr/>
        </p:nvSpPr>
        <p:spPr bwMode="auto">
          <a:xfrm>
            <a:off x="280010" y="3912630"/>
            <a:ext cx="2180834" cy="291357"/>
          </a:xfrm>
          <a:prstGeom prst="rect">
            <a:avLst/>
          </a:prstGeom>
          <a:noFill/>
        </p:spPr>
        <p:txBody>
          <a:bodyPr wrap="square" rtlCol="0">
            <a:noAutofit/>
          </a:bodyPr>
          <a:lstStyle/>
          <a:p>
            <a:pPr>
              <a:defRPr/>
            </a:pPr>
            <a:r>
              <a:rPr lang="en-US" sz="1800">
                <a:latin typeface="Futura Bk BT"/>
                <a:cs typeface="Times New Roman"/>
              </a:rPr>
              <a:t>rocket state at step </a:t>
            </a:r>
            <a:r>
              <a:rPr lang="en-US" sz="1800" b="1" i="1">
                <a:latin typeface="Futura Bk BT"/>
                <a:cs typeface="Times New Roman"/>
              </a:rPr>
              <a:t>i</a:t>
            </a:r>
            <a:endParaRPr lang="en-US" sz="1800" b="1" i="1">
              <a:latin typeface="Futura Bk BT"/>
              <a:cs typeface="Times New Roman"/>
            </a:endParaRPr>
          </a:p>
        </p:txBody>
      </p:sp>
      <p:sp>
        <p:nvSpPr>
          <p:cNvPr id="16" name="Text Box 22"/>
          <p:cNvSpPr txBox="1"/>
          <p:nvPr/>
        </p:nvSpPr>
        <p:spPr bwMode="auto">
          <a:xfrm>
            <a:off x="3802834" y="3275697"/>
            <a:ext cx="2266099" cy="368301"/>
          </a:xfrm>
          <a:prstGeom prst="rect">
            <a:avLst/>
          </a:prstGeom>
          <a:noFill/>
        </p:spPr>
        <p:txBody>
          <a:bodyPr wrap="square" rtlCol="0">
            <a:noAutofit/>
          </a:bodyPr>
          <a:lstStyle/>
          <a:p>
            <a:pPr>
              <a:defRPr/>
            </a:pPr>
            <a:r>
              <a:rPr lang="en-US" sz="1800">
                <a:latin typeface="Futura Bk BT"/>
                <a:cs typeface="Times New Roman"/>
              </a:rPr>
              <a:t>Observation matrix</a:t>
            </a:r>
            <a:endParaRPr/>
          </a:p>
        </p:txBody>
      </p:sp>
      <p:sp>
        <p:nvSpPr>
          <p:cNvPr id="19" name="TextBox 18"/>
          <p:cNvSpPr txBox="1"/>
          <p:nvPr/>
        </p:nvSpPr>
        <p:spPr bwMode="auto">
          <a:xfrm>
            <a:off x="6783859" y="3284339"/>
            <a:ext cx="2225981" cy="369332"/>
          </a:xfrm>
          <a:prstGeom prst="rect">
            <a:avLst/>
          </a:prstGeom>
          <a:noFill/>
        </p:spPr>
        <p:txBody>
          <a:bodyPr wrap="square">
            <a:spAutoFit/>
          </a:bodyPr>
          <a:lstStyle/>
          <a:p>
            <a:pPr>
              <a:defRPr/>
            </a:pPr>
            <a:r>
              <a:rPr lang="en-US" sz="1800">
                <a:solidFill>
                  <a:srgbClr val="000000"/>
                </a:solidFill>
                <a:latin typeface="Futura Bk BT"/>
              </a:rPr>
              <a:t>Measurement vector</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fontScale="90000"/>
          </a:bodyPr>
          <a:lstStyle/>
          <a:p>
            <a:pPr>
              <a:defRPr/>
            </a:pPr>
            <a:r>
              <a:rPr lang="en-US">
                <a:latin typeface="Futura Md BT"/>
              </a:rPr>
              <a:t>Our Methodology to solve this problem</a:t>
            </a:r>
            <a:endParaRPr/>
          </a:p>
        </p:txBody>
      </p:sp>
      <p:sp>
        <p:nvSpPr>
          <p:cNvPr id="3" name="Text Placeholder 2"/>
          <p:cNvSpPr>
            <a:spLocks noGrp="1"/>
          </p:cNvSpPr>
          <p:nvPr>
            <p:ph type="body" idx="1"/>
          </p:nvPr>
        </p:nvSpPr>
        <p:spPr bwMode="auto">
          <a:xfrm>
            <a:off x="234029" y="1156005"/>
            <a:ext cx="8520600" cy="3416400"/>
          </a:xfrm>
        </p:spPr>
        <p:txBody>
          <a:bodyPr/>
          <a:lstStyle/>
          <a:p>
            <a:pPr marL="114300" indent="0">
              <a:buNone/>
              <a:defRPr/>
            </a:pPr>
            <a:r>
              <a:rPr lang="en-US" sz="2400">
                <a:solidFill>
                  <a:schemeClr val="tx1">
                    <a:lumMod val="95000"/>
                    <a:lumOff val="5000"/>
                  </a:schemeClr>
                </a:solidFill>
                <a:latin typeface="Futura Bk BT"/>
              </a:rPr>
              <a:t>1. We apply forward Kalman filter and backward smoothing.</a:t>
            </a:r>
            <a:endParaRPr/>
          </a:p>
          <a:p>
            <a:pPr marL="114300" indent="0">
              <a:buNone/>
              <a:defRPr/>
            </a:pPr>
            <a:endParaRPr lang="en-US" sz="2400">
              <a:solidFill>
                <a:schemeClr val="tx1">
                  <a:lumMod val="95000"/>
                  <a:lumOff val="5000"/>
                </a:schemeClr>
              </a:solidFill>
              <a:latin typeface="Futura Bk BT"/>
            </a:endParaRPr>
          </a:p>
          <a:p>
            <a:pPr marL="114300" indent="0">
              <a:buNone/>
              <a:defRPr/>
            </a:pPr>
            <a:r>
              <a:rPr lang="en-US" sz="2400">
                <a:solidFill>
                  <a:schemeClr val="tx1">
                    <a:lumMod val="95000"/>
                    <a:lumOff val="5000"/>
                  </a:schemeClr>
                </a:solidFill>
                <a:latin typeface="Futura Bk BT"/>
              </a:rPr>
              <a:t>2. Calculate time and height for both post processed datasets.</a:t>
            </a:r>
            <a:endParaRPr/>
          </a:p>
          <a:p>
            <a:pPr marL="114300" indent="0">
              <a:buNone/>
              <a:defRPr/>
            </a:pPr>
            <a:endParaRPr lang="en-US" sz="2400">
              <a:solidFill>
                <a:schemeClr val="tx1">
                  <a:lumMod val="95000"/>
                  <a:lumOff val="5000"/>
                </a:schemeClr>
              </a:solidFill>
              <a:latin typeface="Futura Bk BT"/>
            </a:endParaRPr>
          </a:p>
          <a:p>
            <a:pPr marL="114300" indent="0">
              <a:buNone/>
              <a:defRPr/>
            </a:pPr>
            <a:r>
              <a:rPr lang="en-US" sz="2400">
                <a:solidFill>
                  <a:schemeClr val="tx1">
                    <a:lumMod val="95000"/>
                    <a:lumOff val="5000"/>
                  </a:schemeClr>
                </a:solidFill>
                <a:latin typeface="Futura Bk BT"/>
              </a:rPr>
              <a:t>3. Compare results of forward backward Kalman filter with smoothing  by calculating estimation errors.</a:t>
            </a:r>
            <a:endParaRPr/>
          </a:p>
          <a:p>
            <a:pPr marL="114300" indent="0">
              <a:buNone/>
              <a:defRPr/>
            </a:pPr>
            <a:endParaRPr lang="en-US"/>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11700" y="145305"/>
            <a:ext cx="8520600" cy="572700"/>
          </a:xfrm>
        </p:spPr>
        <p:txBody>
          <a:bodyPr>
            <a:normAutofit/>
          </a:bodyPr>
          <a:lstStyle/>
          <a:p>
            <a:pPr>
              <a:defRPr/>
            </a:pPr>
            <a:r>
              <a:rPr lang="en-US" sz="2400">
                <a:latin typeface="Futura Md BT"/>
              </a:rPr>
              <a:t>We created two Kalman filters for both rockets:</a:t>
            </a:r>
            <a:endParaRPr lang="en-US" sz="2400">
              <a:latin typeface="Futura Md BT"/>
            </a:endParaRPr>
          </a:p>
        </p:txBody>
      </p:sp>
      <p:pic>
        <p:nvPicPr>
          <p:cNvPr id="4" name="Рисунок 3"/>
          <p:cNvPicPr>
            <a:picLocks noChangeAspect="1"/>
          </p:cNvPicPr>
          <p:nvPr/>
        </p:nvPicPr>
        <p:blipFill>
          <a:blip r:embed="rId2"/>
          <a:stretch/>
        </p:blipFill>
        <p:spPr bwMode="auto">
          <a:xfrm>
            <a:off x="189864" y="861114"/>
            <a:ext cx="4382136" cy="3476545"/>
          </a:xfrm>
          <a:prstGeom prst="rect">
            <a:avLst/>
          </a:prstGeom>
        </p:spPr>
      </p:pic>
      <p:pic>
        <p:nvPicPr>
          <p:cNvPr id="7" name="Рисунок 6"/>
          <p:cNvPicPr>
            <a:picLocks noChangeAspect="1"/>
          </p:cNvPicPr>
          <p:nvPr/>
        </p:nvPicPr>
        <p:blipFill>
          <a:blip r:embed="rId3"/>
          <a:stretch/>
        </p:blipFill>
        <p:spPr bwMode="auto">
          <a:xfrm>
            <a:off x="4596576" y="879701"/>
            <a:ext cx="4235724" cy="33840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8114" y="60201"/>
            <a:ext cx="8520600" cy="572700"/>
          </a:xfrm>
        </p:spPr>
        <p:txBody>
          <a:bodyPr>
            <a:noAutofit/>
          </a:bodyPr>
          <a:lstStyle/>
          <a:p>
            <a:pPr>
              <a:defRPr/>
            </a:pPr>
            <a:r>
              <a:rPr lang="en-US">
                <a:latin typeface="Futura Md BT"/>
              </a:rPr>
              <a:t>Then we apply smoothing:</a:t>
            </a:r>
            <a:endParaRPr lang="en-US">
              <a:latin typeface="Futura Md BT"/>
            </a:endParaRPr>
          </a:p>
        </p:txBody>
      </p:sp>
      <p:pic>
        <p:nvPicPr>
          <p:cNvPr id="5" name="Рисунок 4"/>
          <p:cNvPicPr>
            <a:picLocks noChangeAspect="1"/>
          </p:cNvPicPr>
          <p:nvPr/>
        </p:nvPicPr>
        <p:blipFill>
          <a:blip r:embed="rId2"/>
          <a:stretch/>
        </p:blipFill>
        <p:spPr bwMode="auto">
          <a:xfrm>
            <a:off x="1594877" y="632901"/>
            <a:ext cx="5658218" cy="448891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408940" y="123695"/>
            <a:ext cx="8520600" cy="572700"/>
          </a:xfrm>
        </p:spPr>
        <p:txBody>
          <a:bodyPr>
            <a:noAutofit/>
          </a:bodyPr>
          <a:lstStyle/>
          <a:p>
            <a:pPr>
              <a:defRPr/>
            </a:pPr>
            <a:r>
              <a:rPr lang="en-US">
                <a:latin typeface="Futura Md BT"/>
              </a:rPr>
              <a:t>Calculation and comparison of results</a:t>
            </a:r>
            <a:endParaRPr/>
          </a:p>
        </p:txBody>
      </p:sp>
      <p:sp>
        <p:nvSpPr>
          <p:cNvPr id="3" name="Text Placeholder 2"/>
          <p:cNvSpPr>
            <a:spLocks noGrp="1"/>
          </p:cNvSpPr>
          <p:nvPr>
            <p:ph type="body" idx="1"/>
          </p:nvPr>
        </p:nvSpPr>
        <p:spPr bwMode="auto">
          <a:xfrm>
            <a:off x="311700" y="856261"/>
            <a:ext cx="6611614" cy="571500"/>
          </a:xfrm>
        </p:spPr>
        <p:txBody>
          <a:bodyPr>
            <a:normAutofit/>
          </a:bodyPr>
          <a:lstStyle/>
          <a:p>
            <a:pPr marL="114300" indent="0">
              <a:buNone/>
              <a:defRPr/>
            </a:pPr>
            <a:r>
              <a:rPr lang="en-US" sz="2000">
                <a:solidFill>
                  <a:schemeClr val="tx1"/>
                </a:solidFill>
                <a:latin typeface="Futura Bk BT"/>
              </a:rPr>
              <a:t>For time and height of meeting calculations we get:</a:t>
            </a:r>
            <a:endParaRPr/>
          </a:p>
        </p:txBody>
      </p:sp>
      <p:sp>
        <p:nvSpPr>
          <p:cNvPr id="7" name="Text Box 6"/>
          <p:cNvSpPr txBox="1"/>
          <p:nvPr/>
        </p:nvSpPr>
        <p:spPr bwMode="auto">
          <a:xfrm flipH="0" flipV="0">
            <a:off x="408939" y="2648510"/>
            <a:ext cx="3878842" cy="396599"/>
          </a:xfrm>
          <a:prstGeom prst="rect">
            <a:avLst/>
          </a:prstGeom>
          <a:noFill/>
        </p:spPr>
        <p:txBody>
          <a:bodyPr wrap="square" rtlCol="0">
            <a:spAutoFit/>
          </a:bodyPr>
          <a:lstStyle/>
          <a:p>
            <a:pPr>
              <a:defRPr/>
            </a:pPr>
            <a:r>
              <a:rPr lang="en-US" sz="2000">
                <a:latin typeface="Futura Bk BT"/>
              </a:rPr>
              <a:t>For errors calculation we get :</a:t>
            </a:r>
            <a:endParaRPr/>
          </a:p>
        </p:txBody>
      </p:sp>
      <p:pic>
        <p:nvPicPr>
          <p:cNvPr id="9" name="Рисунок 8"/>
          <p:cNvPicPr>
            <a:picLocks noChangeAspect="1"/>
          </p:cNvPicPr>
          <p:nvPr/>
        </p:nvPicPr>
        <p:blipFill>
          <a:blip r:embed="rId2"/>
          <a:stretch/>
        </p:blipFill>
        <p:spPr bwMode="auto">
          <a:xfrm>
            <a:off x="408940" y="1361191"/>
            <a:ext cx="6210837" cy="906859"/>
          </a:xfrm>
          <a:prstGeom prst="rect">
            <a:avLst/>
          </a:prstGeom>
        </p:spPr>
      </p:pic>
      <p:pic>
        <p:nvPicPr>
          <p:cNvPr id="11" name="Рисунок 10"/>
          <p:cNvPicPr>
            <a:picLocks noChangeAspect="1"/>
          </p:cNvPicPr>
          <p:nvPr/>
        </p:nvPicPr>
        <p:blipFill>
          <a:blip r:embed="rId3"/>
          <a:stretch/>
        </p:blipFill>
        <p:spPr bwMode="auto">
          <a:xfrm>
            <a:off x="363043" y="3922595"/>
            <a:ext cx="3863675" cy="586791"/>
          </a:xfrm>
          <a:prstGeom prst="rect">
            <a:avLst/>
          </a:prstGeom>
        </p:spPr>
      </p:pic>
      <p:pic>
        <p:nvPicPr>
          <p:cNvPr id="13" name="Рисунок 12"/>
          <p:cNvPicPr>
            <a:picLocks noChangeAspect="1"/>
          </p:cNvPicPr>
          <p:nvPr/>
        </p:nvPicPr>
        <p:blipFill>
          <a:blip r:embed="rId4"/>
          <a:stretch/>
        </p:blipFill>
        <p:spPr bwMode="auto">
          <a:xfrm>
            <a:off x="408940" y="3227513"/>
            <a:ext cx="3932261" cy="571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64657" y="180237"/>
            <a:ext cx="8520600" cy="572700"/>
          </a:xfrm>
        </p:spPr>
        <p:txBody>
          <a:bodyPr>
            <a:normAutofit fontScale="90000"/>
          </a:bodyPr>
          <a:lstStyle/>
          <a:p>
            <a:pPr>
              <a:defRPr/>
            </a:pPr>
            <a:r>
              <a:rPr lang="en-US"/>
              <a:t>Conclusion:</a:t>
            </a:r>
            <a:endParaRPr/>
          </a:p>
        </p:txBody>
      </p:sp>
      <p:sp>
        <p:nvSpPr>
          <p:cNvPr id="3" name="Text Placeholder 2"/>
          <p:cNvSpPr>
            <a:spLocks noGrp="1"/>
          </p:cNvSpPr>
          <p:nvPr>
            <p:ph type="body" idx="1"/>
          </p:nvPr>
        </p:nvSpPr>
        <p:spPr bwMode="auto">
          <a:xfrm>
            <a:off x="-215362" y="709451"/>
            <a:ext cx="9158123" cy="2037278"/>
          </a:xfrm>
        </p:spPr>
        <p:txBody>
          <a:bodyPr>
            <a:normAutofit/>
          </a:bodyPr>
          <a:lstStyle/>
          <a:p>
            <a:pPr marL="596900" lvl="1" indent="0">
              <a:buNone/>
              <a:defRPr/>
            </a:pPr>
            <a:r>
              <a:rPr lang="en-US" sz="1600">
                <a:solidFill>
                  <a:schemeClr val="tx1">
                    <a:lumMod val="95000"/>
                    <a:lumOff val="5000"/>
                  </a:schemeClr>
                </a:solidFill>
                <a:latin typeface="Futura Bk BT"/>
              </a:rPr>
              <a:t>From both forward Kalman filter and smoothing we are getting pretty similar results for height and time of meeting. However, estimation of accuracy of this methods, we do with the help of true errors which show us that forward smoothing performs better in our case with smaller error for both rockets.</a:t>
            </a:r>
            <a:endParaRPr/>
          </a:p>
          <a:p>
            <a:pPr marL="596900" lvl="1" indent="0">
              <a:buNone/>
              <a:defRPr/>
            </a:pPr>
            <a:endParaRPr lang="en-US" sz="1600">
              <a:solidFill>
                <a:schemeClr val="tx1">
                  <a:lumMod val="95000"/>
                  <a:lumOff val="5000"/>
                </a:schemeClr>
              </a:solidFill>
              <a:latin typeface="Futura Bk BT"/>
            </a:endParaRPr>
          </a:p>
          <a:p>
            <a:pPr marL="596900" lvl="1" indent="0">
              <a:buNone/>
              <a:defRPr/>
            </a:pPr>
            <a:r>
              <a:rPr lang="en-US" sz="1600">
                <a:solidFill>
                  <a:schemeClr val="tx1">
                    <a:lumMod val="95000"/>
                    <a:lumOff val="5000"/>
                  </a:schemeClr>
                </a:solidFill>
                <a:latin typeface="Futura Bk BT"/>
              </a:rPr>
              <a:t>We successfully calculated time and height of two rockets meeting:</a:t>
            </a:r>
            <a:endParaRPr/>
          </a:p>
          <a:p>
            <a:pPr lvl="1">
              <a:defRPr/>
            </a:pPr>
            <a:endParaRPr lang="en-US" sz="1800">
              <a:solidFill>
                <a:schemeClr val="tx1">
                  <a:lumMod val="95000"/>
                  <a:lumOff val="5000"/>
                </a:schemeClr>
              </a:solidFill>
              <a:latin typeface="Futura Bk BT"/>
            </a:endParaRPr>
          </a:p>
          <a:p>
            <a:pPr lvl="1">
              <a:defRPr/>
            </a:pPr>
            <a:endParaRPr lang="en-US"/>
          </a:p>
        </p:txBody>
      </p:sp>
      <p:pic>
        <p:nvPicPr>
          <p:cNvPr id="6" name="Рисунок 5"/>
          <p:cNvPicPr>
            <a:picLocks noChangeAspect="1"/>
          </p:cNvPicPr>
          <p:nvPr/>
        </p:nvPicPr>
        <p:blipFill>
          <a:blip r:embed="rId2"/>
          <a:srcRect l="0" t="53856" r="0" b="0"/>
          <a:stretch/>
        </p:blipFill>
        <p:spPr bwMode="auto">
          <a:xfrm>
            <a:off x="364657" y="2515283"/>
            <a:ext cx="8499986" cy="572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over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Р7-Офис/2024.3.1.487</Application>
  <DocSecurity>0</DocSecurity>
  <PresentationFormat>Экран (16:9)</PresentationFormat>
  <Paragraphs>0</Paragraphs>
  <Slides>9</Slides>
  <Notes>9</Notes>
  <HiddenSlides>0</HiddenSlides>
  <MMClips>2</MMClips>
  <ScaleCrop>0</ScaleCrop>
  <HeadingPairs>
    <vt:vector size="4" baseType="variant">
      <vt:variant>
        <vt:lpstr>Theme</vt:lpstr>
      </vt:variant>
      <vt:variant>
        <vt:i4>2</vt:i4>
      </vt:variant>
      <vt:variant>
        <vt:lpstr>Slide Titles</vt:lpstr>
      </vt:variant>
      <vt:variant>
        <vt:i4>9</vt:i4>
      </vt:variant>
    </vt:vector>
  </HeadingPairs>
  <TitlesOfParts>
    <vt:vector size="11" baseType="lpstr">
      <vt:lpstr>Theme 1</vt:lpstr>
      <vt:lpstr>Theme 2</vt:lpstr>
      <vt:lpstr>Slide 1</vt:lpstr>
      <vt:lpstr>Slide 2</vt:lpstr>
      <vt:lpstr>Slide 3</vt:lpstr>
      <vt:lpstr>Slide 4</vt:lpstr>
      <vt:lpstr>Slide 5</vt:lpstr>
      <vt:lpstr>Slide 6</vt:lpstr>
      <vt:lpstr>Slide 7</vt:lpstr>
      <vt:lpstr>Slide 8</vt:lpstr>
      <vt:lpstr>Slide 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the time and height of a meeting of two rockets using barometer and accelerometer measurements. Linear Kalman filter.</dc:title>
  <dc:subject/>
  <dc:creator/>
  <cp:keywords/>
  <dc:description/>
  <dc:identifier/>
  <dc:language/>
  <cp:lastModifiedBy/>
  <cp:revision>47</cp:revision>
  <dcterms:created xsi:type="dcterms:W3CDTF">2023-10-26T20:48:45Z</dcterms:created>
  <dcterms:modified xsi:type="dcterms:W3CDTF">2024-10-10T16:07:50Z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797EA7FE26154742B6C1D7DB217E7433_13</vt:lpwstr>
  </property>
  <property fmtid="{D5CDD505-2E9C-101B-9397-08002B2CF9AE}" pid="3" name="KSOProductBuildVer">
    <vt:lpwstr>1033-12.2.0.13266</vt:lpwstr>
  </property>
</Properties>
</file>